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1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124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5738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3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817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2232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A12828-F0EB-49B8-BB9B-A60FFBD88D2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6A3C90-FE0E-4087-B3B5-73947A7714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1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Аниме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1588" y="6002987"/>
            <a:ext cx="10015820" cy="742279"/>
          </a:xfrm>
        </p:spPr>
        <p:txBody>
          <a:bodyPr/>
          <a:lstStyle/>
          <a:p>
            <a:r>
              <a:rPr lang="ru-RU" dirty="0" smtClean="0"/>
              <a:t>Навык аниме для </a:t>
            </a:r>
            <a:r>
              <a:rPr lang="ru-RU" dirty="0" err="1" smtClean="0"/>
              <a:t>яндекс</a:t>
            </a:r>
            <a:r>
              <a:rPr lang="ru-RU" dirty="0" smtClean="0"/>
              <a:t> </a:t>
            </a:r>
            <a:r>
              <a:rPr lang="ru-RU" dirty="0" err="1" smtClean="0"/>
              <a:t>алисы</a:t>
            </a:r>
            <a:r>
              <a:rPr lang="ru-RU" dirty="0" smtClean="0"/>
              <a:t>  </a:t>
            </a:r>
          </a:p>
          <a:p>
            <a:r>
              <a:rPr lang="ru-RU" sz="1100" dirty="0"/>
              <a:t>	</a:t>
            </a:r>
            <a:r>
              <a:rPr lang="ru-RU" sz="1100" dirty="0" smtClean="0"/>
              <a:t>							</a:t>
            </a:r>
            <a:r>
              <a:rPr lang="ru-RU" sz="1100" dirty="0" err="1" smtClean="0"/>
              <a:t>Арслан</a:t>
            </a:r>
            <a:r>
              <a:rPr lang="ru-RU" sz="1100" dirty="0" smtClean="0"/>
              <a:t> </a:t>
            </a:r>
            <a:r>
              <a:rPr lang="ru-RU" sz="1100" dirty="0" err="1" smtClean="0"/>
              <a:t>Арманулы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672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501041"/>
            <a:ext cx="10178322" cy="53785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Навык Аниме – это инструмент для быстрого поиска или нахождения новых для себя произведений. Основные функции это</a:t>
            </a:r>
            <a:r>
              <a:rPr lang="en-US" dirty="0" smtClean="0"/>
              <a:t>:</a:t>
            </a:r>
          </a:p>
          <a:p>
            <a:pPr lvl="6"/>
            <a:r>
              <a:rPr lang="ru-RU" sz="1600" dirty="0" smtClean="0"/>
              <a:t>Дай аниме</a:t>
            </a:r>
            <a:r>
              <a:rPr lang="en-US" sz="1600" dirty="0" smtClean="0"/>
              <a:t>: </a:t>
            </a:r>
            <a:r>
              <a:rPr lang="ru-RU" sz="1600" dirty="0" smtClean="0"/>
              <a:t>которая дает </a:t>
            </a:r>
            <a:r>
              <a:rPr lang="ru-RU" sz="1600" dirty="0" err="1" smtClean="0"/>
              <a:t>рандомное</a:t>
            </a:r>
            <a:r>
              <a:rPr lang="ru-RU" sz="1600" dirty="0" smtClean="0"/>
              <a:t> аниме. Очень полезная функция когда хочешь открыть что то новое для себя</a:t>
            </a:r>
          </a:p>
          <a:p>
            <a:pPr lvl="6"/>
            <a:r>
              <a:rPr lang="ru-RU" sz="1600" dirty="0" smtClean="0"/>
              <a:t>Дай аниме по жанрам: которая дает </a:t>
            </a:r>
            <a:r>
              <a:rPr lang="ru-RU" sz="1600" dirty="0" err="1" smtClean="0"/>
              <a:t>рандомное</a:t>
            </a:r>
            <a:r>
              <a:rPr lang="ru-RU" sz="1600" dirty="0" smtClean="0"/>
              <a:t> аниме по жанрам. Полезная функция когда уже знаешь какой жанр ты предпочитаешь</a:t>
            </a:r>
          </a:p>
          <a:p>
            <a:pPr lvl="6"/>
            <a:r>
              <a:rPr lang="ru-RU" sz="1600" dirty="0" smtClean="0"/>
              <a:t>Информация: которая дает краткую информацию о аниме в целом.</a:t>
            </a:r>
          </a:p>
          <a:p>
            <a:pPr lvl="6"/>
            <a:r>
              <a:rPr lang="ru-RU" sz="1600" dirty="0" smtClean="0"/>
              <a:t>Похожие на: которая дает нам первое аниме которая больше всего похоже на то что было введено.</a:t>
            </a:r>
          </a:p>
          <a:p>
            <a:pPr lvl="6"/>
            <a:r>
              <a:rPr lang="ru-RU" sz="1600" dirty="0" smtClean="0"/>
              <a:t>Топ аниме по жанрам: которая дает список аниме по жанрам размер которого вводится.</a:t>
            </a:r>
          </a:p>
          <a:p>
            <a:pPr lvl="6"/>
            <a:r>
              <a:rPr lang="ru-RU" sz="1600" dirty="0" smtClean="0"/>
              <a:t>Повтори: команда которая дает нам результат нашего прошлого ввода(то есть как будто мы написали это снова)</a:t>
            </a:r>
          </a:p>
          <a:p>
            <a:pPr lvl="6"/>
            <a:r>
              <a:rPr lang="ru-RU" sz="1600" dirty="0" smtClean="0"/>
              <a:t>Все аниме озвученное</a:t>
            </a:r>
            <a:r>
              <a:rPr lang="en-US" sz="1600" dirty="0" smtClean="0"/>
              <a:t>: </a:t>
            </a:r>
            <a:r>
              <a:rPr lang="ru-RU" sz="1600" dirty="0" smtClean="0"/>
              <a:t>которая дает нам список всех тех аниме которые были предложены навыком в этой беседе 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477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551145"/>
            <a:ext cx="10178322" cy="53284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Библиотеки:</a:t>
            </a:r>
          </a:p>
          <a:p>
            <a:r>
              <a:rPr lang="en-US" sz="1600" dirty="0" smtClean="0"/>
              <a:t>Flask</a:t>
            </a:r>
          </a:p>
          <a:p>
            <a:r>
              <a:rPr lang="en-US" sz="1600" dirty="0" smtClean="0"/>
              <a:t>Logging</a:t>
            </a:r>
          </a:p>
          <a:p>
            <a:r>
              <a:rPr lang="en-US" sz="1600" dirty="0" smtClean="0"/>
              <a:t>Random</a:t>
            </a:r>
          </a:p>
          <a:p>
            <a:r>
              <a:rPr lang="en-US" sz="1600" dirty="0" smtClean="0"/>
              <a:t>Requests</a:t>
            </a:r>
          </a:p>
          <a:p>
            <a:r>
              <a:rPr lang="en-US" sz="1600" dirty="0" err="1" smtClean="0"/>
              <a:t>Json</a:t>
            </a:r>
            <a:endParaRPr lang="en-US" sz="1600" dirty="0" smtClean="0"/>
          </a:p>
          <a:p>
            <a:pPr marL="0" indent="0">
              <a:buNone/>
            </a:pPr>
            <a:r>
              <a:rPr lang="ru-RU" dirty="0" smtClean="0"/>
              <a:t>Классы:</a:t>
            </a:r>
          </a:p>
          <a:p>
            <a:r>
              <a:rPr lang="en-US" sz="1600" dirty="0" smtClean="0"/>
              <a:t>User</a:t>
            </a:r>
            <a:r>
              <a:rPr lang="ru-RU" sz="1600" dirty="0" smtClean="0"/>
              <a:t>(для создания отдельного пользователя)</a:t>
            </a:r>
            <a:endParaRPr lang="en-US" sz="1600" dirty="0" smtClean="0"/>
          </a:p>
          <a:p>
            <a:r>
              <a:rPr lang="en-US" sz="1600" dirty="0" smtClean="0"/>
              <a:t>Anime</a:t>
            </a:r>
            <a:r>
              <a:rPr lang="ru-RU" sz="1600" dirty="0" smtClean="0"/>
              <a:t>(для работы с аниме)</a:t>
            </a:r>
          </a:p>
          <a:p>
            <a:pPr marL="0" indent="0">
              <a:buNone/>
            </a:pPr>
            <a:r>
              <a:rPr lang="ru-RU" dirty="0" smtClean="0"/>
              <a:t>Использовано </a:t>
            </a:r>
            <a:r>
              <a:rPr lang="en-US" dirty="0" err="1" smtClean="0"/>
              <a:t>Shikimori</a:t>
            </a:r>
            <a:r>
              <a:rPr lang="en-US" dirty="0" smtClean="0"/>
              <a:t> API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0263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2511" y="22860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Проект выдался веселым и интересным. Узнал много нового о </a:t>
            </a:r>
            <a:r>
              <a:rPr lang="en-US" sz="2800" dirty="0" smtClean="0"/>
              <a:t>API </a:t>
            </a:r>
            <a:r>
              <a:rPr lang="ru-RU" sz="2800" dirty="0" smtClean="0"/>
              <a:t>и работе с сайтами. Также в целом о работе межплатформенными связками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9020" y="2835689"/>
            <a:ext cx="10178322" cy="1492132"/>
          </a:xfrm>
        </p:spPr>
        <p:txBody>
          <a:bodyPr/>
          <a:lstStyle/>
          <a:p>
            <a:r>
              <a:rPr lang="ru-RU" dirty="0" err="1" smtClean="0"/>
              <a:t>СПАсибо</a:t>
            </a:r>
            <a:r>
              <a:rPr lang="ru-RU" dirty="0" smtClean="0"/>
              <a:t> за внимание!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405922" y="4791206"/>
            <a:ext cx="10178322" cy="35935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500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33</TotalTime>
  <Words>58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Badge</vt:lpstr>
      <vt:lpstr>Аниме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Аниме</dc:title>
  <dc:creator>Fuyther</dc:creator>
  <cp:lastModifiedBy>Fuyther</cp:lastModifiedBy>
  <cp:revision>4</cp:revision>
  <dcterms:created xsi:type="dcterms:W3CDTF">2019-04-25T19:48:47Z</dcterms:created>
  <dcterms:modified xsi:type="dcterms:W3CDTF">2019-04-25T20:22:24Z</dcterms:modified>
</cp:coreProperties>
</file>