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4A08024-1289-4E8C-AEE2-E4186ED2A4E4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9ECE579-AEEA-471B-8815-941432B407D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3301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8024-1289-4E8C-AEE2-E4186ED2A4E4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E579-AEEA-471B-8815-941432B40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26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8024-1289-4E8C-AEE2-E4186ED2A4E4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E579-AEEA-471B-8815-941432B40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8024-1289-4E8C-AEE2-E4186ED2A4E4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E579-AEEA-471B-8815-941432B40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8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8024-1289-4E8C-AEE2-E4186ED2A4E4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E579-AEEA-471B-8815-941432B407D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53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8024-1289-4E8C-AEE2-E4186ED2A4E4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E579-AEEA-471B-8815-941432B40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3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8024-1289-4E8C-AEE2-E4186ED2A4E4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E579-AEEA-471B-8815-941432B40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7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8024-1289-4E8C-AEE2-E4186ED2A4E4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E579-AEEA-471B-8815-941432B40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25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8024-1289-4E8C-AEE2-E4186ED2A4E4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E579-AEEA-471B-8815-941432B40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4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8024-1289-4E8C-AEE2-E4186ED2A4E4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E579-AEEA-471B-8815-941432B40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09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8024-1289-4E8C-AEE2-E4186ED2A4E4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E579-AEEA-471B-8815-941432B40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6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4A08024-1289-4E8C-AEE2-E4186ED2A4E4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9ECE579-AEEA-471B-8815-941432B40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66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opic/libraries/architecture/ro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7C267-A34E-48EB-9BF0-F048E0C53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Ежедневник-расписание</a:t>
            </a:r>
          </a:p>
        </p:txBody>
      </p:sp>
    </p:spTree>
    <p:extLst>
      <p:ext uri="{BB962C8B-B14F-4D97-AF65-F5344CB8AC3E}">
        <p14:creationId xmlns:p14="http://schemas.microsoft.com/office/powerpoint/2010/main" val="22564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69FED-8485-4C06-90C5-37739361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Proxima Nova Bl" panose="02000506030000020004" pitchFamily="50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2129A-71DE-48B9-B592-5106C12D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55041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latin typeface="Qanelas Medium" panose="00000600000000000000" pitchFamily="50" charset="-52"/>
              </a:rPr>
              <a:t>Показать основы работы с </a:t>
            </a:r>
            <a:r>
              <a:rPr lang="en-US" sz="2400" dirty="0">
                <a:latin typeface="Qanelas Medium" panose="00000600000000000000" pitchFamily="50" charset="-52"/>
              </a:rPr>
              <a:t>Room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847EA-E5DE-4F05-A84A-9826A800AB27}"/>
              </a:ext>
            </a:extLst>
          </p:cNvPr>
          <p:cNvSpPr txBox="1"/>
          <p:nvPr/>
        </p:nvSpPr>
        <p:spPr>
          <a:xfrm>
            <a:off x="1349406" y="2379216"/>
            <a:ext cx="4332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Proxima Nova Bl" panose="02000506030000020004" pitchFamily="50" charset="0"/>
              </a:rPr>
              <a:t>ЗАДАЧА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D851414-9C4A-4638-AE05-AC6CBD1BE420}"/>
              </a:ext>
            </a:extLst>
          </p:cNvPr>
          <p:cNvSpPr txBox="1">
            <a:spLocks/>
          </p:cNvSpPr>
          <p:nvPr/>
        </p:nvSpPr>
        <p:spPr>
          <a:xfrm>
            <a:off x="1261872" y="2902435"/>
            <a:ext cx="8595360" cy="1367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>
                <a:latin typeface="Qanelas Medium" panose="00000600000000000000" pitchFamily="50" charset="-52"/>
              </a:rPr>
              <a:t>Написать приложение-ежедневник с возможностью компоновки заметок по принципу университетского расписания.</a:t>
            </a:r>
            <a:endParaRPr lang="en-US" sz="2400" dirty="0">
              <a:latin typeface="Qanelas Medium" panose="00000600000000000000" pitchFamily="50" charset="-5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4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53232-A1B5-4F76-A370-610A4A53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Proxima Nova Bl" panose="02000506030000020004" pitchFamily="50" charset="0"/>
              </a:rPr>
              <a:t>ФУНКЦИОНАЛ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65B287-F65D-4E63-BF1A-5E3F32E24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Создание, редактирование, удаление расписаний</a:t>
            </a:r>
          </a:p>
          <a:p>
            <a:r>
              <a:rPr lang="ru-RU" dirty="0"/>
              <a:t>Создание, редактирование, удаление недель в рамках расписания</a:t>
            </a:r>
          </a:p>
          <a:p>
            <a:r>
              <a:rPr lang="ru-RU" dirty="0"/>
              <a:t>Создание, редактирование, удаление дней в рамках недели</a:t>
            </a:r>
          </a:p>
          <a:p>
            <a:r>
              <a:rPr lang="ru-RU" dirty="0"/>
              <a:t>Создание, редактирование, удаление заметок в рамках дня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19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92EB2-43AF-41F0-9D6E-CEC222A1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Proxima Nova Bl" panose="02000506030000020004" pitchFamily="50" charset="0"/>
              </a:rPr>
              <a:t>ТРЕБОВАНИЯ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2D45F4-F6CA-4CAE-A460-6E5AD7131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Наличие работы с потоками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Наличие работы с БД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Запуск на мобильном устройстве с: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/>
              <a:t>ОС </a:t>
            </a:r>
            <a:r>
              <a:rPr lang="ru-RU" sz="2000" dirty="0" err="1"/>
              <a:t>Android</a:t>
            </a:r>
            <a:r>
              <a:rPr lang="ru-RU" sz="2000" dirty="0"/>
              <a:t> версии 5.0 и выше (</a:t>
            </a:r>
            <a:r>
              <a:rPr lang="en-US" sz="2000" dirty="0"/>
              <a:t>min </a:t>
            </a:r>
            <a:r>
              <a:rPr lang="en-US" sz="2000" dirty="0" err="1"/>
              <a:t>sdk</a:t>
            </a:r>
            <a:r>
              <a:rPr lang="en-US" sz="2000" dirty="0"/>
              <a:t> 21)</a:t>
            </a:r>
            <a:r>
              <a:rPr lang="ru-RU" sz="2000" dirty="0"/>
              <a:t>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/>
              <a:t>разрешением экрана от 480*340 до 1920*1080 </a:t>
            </a:r>
            <a:r>
              <a:rPr lang="ru-RU" sz="2000" dirty="0" err="1"/>
              <a:t>px</a:t>
            </a:r>
            <a:r>
              <a:rPr lang="ru-RU" sz="2000" dirty="0"/>
              <a:t>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/>
              <a:t>объемом оперативной памяти от 512 Мб;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/>
              <a:t>центральным процессором с одноядерной архитектурой и тактовой частотой от 800 </a:t>
            </a:r>
            <a:r>
              <a:rPr lang="ru-RU" sz="2000" dirty="0" err="1"/>
              <a:t>Мгц</a:t>
            </a:r>
            <a:r>
              <a:rPr lang="ru-RU" sz="2000" dirty="0"/>
              <a:t>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/>
              <a:t>свободным пространством в системной области устройства до 128 Мб, областью хранения информации пользователя до 1Гб;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/>
              <a:t>отсутствием </a:t>
            </a:r>
            <a:r>
              <a:rPr lang="ru-RU" sz="2000" dirty="0" err="1"/>
              <a:t>root</a:t>
            </a:r>
            <a:r>
              <a:rPr lang="ru-RU" sz="2000" dirty="0"/>
              <a:t>-доступа к операционной системе.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34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D52D2-2BFD-4E7D-BB89-1B6846D0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roxima Nova Bl" panose="02000506030000020004" pitchFamily="50" charset="0"/>
              </a:rPr>
              <a:t>ROOM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FDD96-7458-48DC-97CA-CA849C75D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995013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Room Persistence Library (</a:t>
            </a:r>
            <a:r>
              <a:rPr lang="en-US" dirty="0">
                <a:hlinkClick r:id="rId2"/>
              </a:rPr>
              <a:t>https://developer.android.com/topic/libraries/architecture/room</a:t>
            </a:r>
            <a:r>
              <a:rPr lang="en-US" dirty="0"/>
              <a:t>) </a:t>
            </a:r>
            <a:r>
              <a:rPr lang="ru-RU" dirty="0"/>
              <a:t>представляет собой рекомендуемое </a:t>
            </a:r>
            <a:r>
              <a:rPr lang="en-US" dirty="0"/>
              <a:t>Google</a:t>
            </a:r>
            <a:r>
              <a:rPr lang="ru-RU" dirty="0"/>
              <a:t> средство работы с базами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Особенности:</a:t>
            </a:r>
          </a:p>
          <a:p>
            <a:r>
              <a:rPr lang="ru-RU" dirty="0"/>
              <a:t>Работает только из отдельного потока</a:t>
            </a:r>
          </a:p>
          <a:p>
            <a:r>
              <a:rPr lang="ru-RU" dirty="0"/>
              <a:t>Работает на базе обработчика аннотаций</a:t>
            </a:r>
          </a:p>
          <a:p>
            <a:r>
              <a:rPr lang="ru-RU" dirty="0"/>
              <a:t>Не требует работы с </a:t>
            </a:r>
            <a:r>
              <a:rPr lang="en-US" dirty="0"/>
              <a:t>cursor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923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2DB07-642E-4265-ADA8-C1627841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roxima Nova Bl" panose="02000506030000020004" pitchFamily="50" charset="0"/>
              </a:rPr>
              <a:t>ROOM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C58E84-D5D5-4D1F-9E8A-4EBA14D0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888" y="1691322"/>
            <a:ext cx="8595360" cy="435133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@Dao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TimeTableDao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 = :id")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@Insert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insert(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@Update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@Delete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 = :id")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B9EA5B-AAF1-4C1C-87AB-B8AD38405DA5}"/>
              </a:ext>
            </a:extLst>
          </p:cNvPr>
          <p:cNvSpPr/>
          <p:nvPr/>
        </p:nvSpPr>
        <p:spPr>
          <a:xfrm>
            <a:off x="0" y="1642209"/>
            <a:ext cx="846633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Model{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"Title")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title;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title)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.id = id;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.title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title;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@Ignore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title)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.title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title;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.id=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UUID.randomUUID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.replace("-","").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getTitle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title;}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setTitle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title)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.title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title;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35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93C4B-EB2A-457D-806F-BE23A937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Proxima Nova Bl" panose="02000506030000020004" pitchFamily="50" charset="0"/>
              </a:rPr>
              <a:t>РЕЗУЛЬТАТЫ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967FEA-B5AF-4343-8C15-5254F642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47" y="1691323"/>
            <a:ext cx="1556494" cy="276710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55E7B3C-AB5A-4990-89AD-C0E9EFB65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7" y="1691324"/>
            <a:ext cx="1544670" cy="274608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29E50F6-BC77-44C1-869B-3AF231731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6" y="2397159"/>
            <a:ext cx="1706531" cy="303383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814F74-BBF5-40CE-8FEA-0269952303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895" y="1691322"/>
            <a:ext cx="1556495" cy="276710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682502A-4C5D-4287-BE62-1984AEE6C7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52" y="2397158"/>
            <a:ext cx="1706531" cy="303383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4AE6341-A09F-486B-8B10-F1CE0A6894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531" y="1838084"/>
            <a:ext cx="1560300" cy="277386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DA2D586-BE81-4B1E-8E14-BC95F1F7BA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03" y="1838084"/>
            <a:ext cx="1425177" cy="253364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A1B0FBB-B134-4D8F-9C0C-7E8325F789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059" y="2397158"/>
            <a:ext cx="1753199" cy="3116798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AD071CF0-7479-4B78-962C-27A1B7DB5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09" y="2397159"/>
            <a:ext cx="1706532" cy="3033836"/>
          </a:xfr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CBE14B0-0A8A-491C-B090-21D1D50A4E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882" y="2891738"/>
            <a:ext cx="1641898" cy="291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DA9E6-8B81-4DA1-850B-1E0D0D93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Proxima Nova Bl" panose="02000506030000020004" pitchFamily="50" charset="0"/>
              </a:rPr>
              <a:t>МОМЕНТЫ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8E61D7-AA24-49A0-B394-B630263F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работе с </a:t>
            </a:r>
            <a:r>
              <a:rPr lang="en-US" dirty="0"/>
              <a:t>Room </a:t>
            </a:r>
            <a:r>
              <a:rPr lang="ru-RU" dirty="0"/>
              <a:t>имеет смысл использовать паттерн </a:t>
            </a:r>
            <a:r>
              <a:rPr lang="en-US" dirty="0"/>
              <a:t>singleton</a:t>
            </a:r>
            <a:endParaRPr lang="ru-RU" dirty="0"/>
          </a:p>
          <a:p>
            <a:r>
              <a:rPr lang="ru-RU" dirty="0"/>
              <a:t>При работе с </a:t>
            </a:r>
            <a:r>
              <a:rPr lang="en-US" dirty="0"/>
              <a:t>Room </a:t>
            </a:r>
            <a:r>
              <a:rPr lang="ru-RU" dirty="0"/>
              <a:t>естественным образом получается разделить данные, логику и представление</a:t>
            </a:r>
          </a:p>
          <a:p>
            <a:r>
              <a:rPr lang="ru-RU" dirty="0"/>
              <a:t>При работе с </a:t>
            </a:r>
            <a:r>
              <a:rPr lang="en-US" dirty="0"/>
              <a:t>Room </a:t>
            </a:r>
            <a:r>
              <a:rPr lang="ru-RU" dirty="0"/>
              <a:t>крайне просто осуществлять миграции</a:t>
            </a:r>
          </a:p>
          <a:p>
            <a:r>
              <a:rPr lang="ru-RU" dirty="0"/>
              <a:t>Модели </a:t>
            </a:r>
            <a:r>
              <a:rPr lang="en-US" dirty="0"/>
              <a:t>Room </a:t>
            </a:r>
            <a:r>
              <a:rPr lang="ru-RU" dirty="0"/>
              <a:t>– это простые </a:t>
            </a:r>
            <a:r>
              <a:rPr lang="en-US" dirty="0"/>
              <a:t>POJO </a:t>
            </a:r>
            <a:r>
              <a:rPr lang="ru-RU" dirty="0"/>
              <a:t>+ аннотации</a:t>
            </a:r>
          </a:p>
        </p:txBody>
      </p:sp>
    </p:spTree>
    <p:extLst>
      <p:ext uri="{BB962C8B-B14F-4D97-AF65-F5344CB8AC3E}">
        <p14:creationId xmlns:p14="http://schemas.microsoft.com/office/powerpoint/2010/main" val="93019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1BB67-42DD-417A-882C-CC7B9623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Proxima Nova Bl" panose="02000506030000020004" pitchFamily="50" charset="0"/>
              </a:rPr>
              <a:t>ПРИМЕНЕНИЕ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0D7A6F-9795-4209-A4E1-1E135956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74572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создано для показа основ работы с библиотекой в процессе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303326886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126</TotalTime>
  <Words>365</Words>
  <Application>Microsoft Office PowerPoint</Application>
  <PresentationFormat>Широкоэкранный</PresentationFormat>
  <Paragraphs>74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Century Schoolbook</vt:lpstr>
      <vt:lpstr>Courier New</vt:lpstr>
      <vt:lpstr>Proxima Nova Bl</vt:lpstr>
      <vt:lpstr>Qanelas Medium</vt:lpstr>
      <vt:lpstr>Wingdings 2</vt:lpstr>
      <vt:lpstr>Вид</vt:lpstr>
      <vt:lpstr>Ежедневник-расписание</vt:lpstr>
      <vt:lpstr>ЦЕЛЬ</vt:lpstr>
      <vt:lpstr>ФУНКЦИОНАЛ</vt:lpstr>
      <vt:lpstr>ТРЕБОВАНИЯ</vt:lpstr>
      <vt:lpstr>ROOM</vt:lpstr>
      <vt:lpstr>ROOM</vt:lpstr>
      <vt:lpstr>РЕЗУЛЬТАТЫ</vt:lpstr>
      <vt:lpstr>МОМЕНТЫ</vt:lpstr>
      <vt:lpstr>ПРИМЕНЕНИЕ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Кузнецов</dc:creator>
  <cp:lastModifiedBy>Иван Кузнецов</cp:lastModifiedBy>
  <cp:revision>7</cp:revision>
  <dcterms:created xsi:type="dcterms:W3CDTF">2019-08-11T20:19:47Z</dcterms:created>
  <dcterms:modified xsi:type="dcterms:W3CDTF">2019-08-11T22:28:00Z</dcterms:modified>
</cp:coreProperties>
</file>