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2C"/>
    <a:srgbClr val="F1931B"/>
    <a:srgbClr val="C0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прикин Нкикита" userId="ae4d93fa4c16c0be" providerId="LiveId" clId="{FA911522-371A-4735-BC91-F88D02E5C1CE}"/>
    <pc:docChg chg="undo custSel addSld modSld">
      <pc:chgData name="Саприкин Нкикита" userId="ae4d93fa4c16c0be" providerId="LiveId" clId="{FA911522-371A-4735-BC91-F88D02E5C1CE}" dt="2022-12-23T18:29:01.746" v="1369" actId="1076"/>
      <pc:docMkLst>
        <pc:docMk/>
      </pc:docMkLst>
      <pc:sldChg chg="addSp modSp new mod">
        <pc:chgData name="Саприкин Нкикита" userId="ae4d93fa4c16c0be" providerId="LiveId" clId="{FA911522-371A-4735-BC91-F88D02E5C1CE}" dt="2022-12-23T14:05:55.458" v="103" actId="1076"/>
        <pc:sldMkLst>
          <pc:docMk/>
          <pc:sldMk cId="3187279244" sldId="258"/>
        </pc:sldMkLst>
        <pc:spChg chg="mod">
          <ac:chgData name="Саприкин Нкикита" userId="ae4d93fa4c16c0be" providerId="LiveId" clId="{FA911522-371A-4735-BC91-F88D02E5C1CE}" dt="2022-12-23T13:56:14.435" v="46" actId="1076"/>
          <ac:spMkLst>
            <pc:docMk/>
            <pc:sldMk cId="3187279244" sldId="258"/>
            <ac:spMk id="2" creationId="{CDDB2694-BD03-D9D8-C992-6791BFB93C8E}"/>
          </ac:spMkLst>
        </pc:spChg>
        <pc:spChg chg="mod">
          <ac:chgData name="Саприкин Нкикита" userId="ae4d93fa4c16c0be" providerId="LiveId" clId="{FA911522-371A-4735-BC91-F88D02E5C1CE}" dt="2022-12-23T14:05:53.427" v="102" actId="1076"/>
          <ac:spMkLst>
            <pc:docMk/>
            <pc:sldMk cId="3187279244" sldId="258"/>
            <ac:spMk id="3" creationId="{057F92DB-B9E3-5ED0-1506-677615C075F8}"/>
          </ac:spMkLst>
        </pc:spChg>
        <pc:spChg chg="add mod">
          <ac:chgData name="Саприкин Нкикита" userId="ae4d93fa4c16c0be" providerId="LiveId" clId="{FA911522-371A-4735-BC91-F88D02E5C1CE}" dt="2022-12-23T13:54:28.533" v="1"/>
          <ac:spMkLst>
            <pc:docMk/>
            <pc:sldMk cId="3187279244" sldId="258"/>
            <ac:spMk id="4" creationId="{70309C6B-8298-4A7E-4119-4925FEAF8EC7}"/>
          </ac:spMkLst>
        </pc:spChg>
        <pc:spChg chg="add mod">
          <ac:chgData name="Саприкин Нкикита" userId="ae4d93fa4c16c0be" providerId="LiveId" clId="{FA911522-371A-4735-BC91-F88D02E5C1CE}" dt="2022-12-23T14:05:55.458" v="103" actId="1076"/>
          <ac:spMkLst>
            <pc:docMk/>
            <pc:sldMk cId="3187279244" sldId="258"/>
            <ac:spMk id="5" creationId="{E25DFE26-C3D8-A5AC-8D6B-B85ECE50A2D0}"/>
          </ac:spMkLst>
        </pc:spChg>
      </pc:sldChg>
      <pc:sldChg chg="addSp delSp modSp add mod">
        <pc:chgData name="Саприкин Нкикита" userId="ae4d93fa4c16c0be" providerId="LiveId" clId="{FA911522-371A-4735-BC91-F88D02E5C1CE}" dt="2022-12-23T14:34:59.386" v="228" actId="1076"/>
        <pc:sldMkLst>
          <pc:docMk/>
          <pc:sldMk cId="3013543570" sldId="259"/>
        </pc:sldMkLst>
        <pc:spChg chg="mod">
          <ac:chgData name="Саприкин Нкикита" userId="ae4d93fa4c16c0be" providerId="LiveId" clId="{FA911522-371A-4735-BC91-F88D02E5C1CE}" dt="2022-12-23T14:27:52.090" v="151" actId="1076"/>
          <ac:spMkLst>
            <pc:docMk/>
            <pc:sldMk cId="3013543570" sldId="259"/>
            <ac:spMk id="2" creationId="{CDDB2694-BD03-D9D8-C992-6791BFB93C8E}"/>
          </ac:spMkLst>
        </pc:spChg>
        <pc:spChg chg="mod">
          <ac:chgData name="Саприкин Нкикита" userId="ae4d93fa4c16c0be" providerId="LiveId" clId="{FA911522-371A-4735-BC91-F88D02E5C1CE}" dt="2022-12-23T14:33:11.206" v="203" actId="948"/>
          <ac:spMkLst>
            <pc:docMk/>
            <pc:sldMk cId="3013543570" sldId="259"/>
            <ac:spMk id="3" creationId="{057F92DB-B9E3-5ED0-1506-677615C075F8}"/>
          </ac:spMkLst>
        </pc:spChg>
        <pc:spChg chg="del">
          <ac:chgData name="Саприкин Нкикита" userId="ae4d93fa4c16c0be" providerId="LiveId" clId="{FA911522-371A-4735-BC91-F88D02E5C1CE}" dt="2022-12-23T14:29:22.902" v="157" actId="21"/>
          <ac:spMkLst>
            <pc:docMk/>
            <pc:sldMk cId="3013543570" sldId="259"/>
            <ac:spMk id="5" creationId="{E25DFE26-C3D8-A5AC-8D6B-B85ECE50A2D0}"/>
          </ac:spMkLst>
        </pc:spChg>
        <pc:spChg chg="add mod">
          <ac:chgData name="Саприкин Нкикита" userId="ae4d93fa4c16c0be" providerId="LiveId" clId="{FA911522-371A-4735-BC91-F88D02E5C1CE}" dt="2022-12-23T14:32:00.835" v="201" actId="20577"/>
          <ac:spMkLst>
            <pc:docMk/>
            <pc:sldMk cId="3013543570" sldId="259"/>
            <ac:spMk id="6" creationId="{E764017B-4A93-F3BA-422B-AF419FFCBB2C}"/>
          </ac:spMkLst>
        </pc:spChg>
        <pc:spChg chg="add mod">
          <ac:chgData name="Саприкин Нкикита" userId="ae4d93fa4c16c0be" providerId="LiveId" clId="{FA911522-371A-4735-BC91-F88D02E5C1CE}" dt="2022-12-23T14:34:59.386" v="228" actId="1076"/>
          <ac:spMkLst>
            <pc:docMk/>
            <pc:sldMk cId="3013543570" sldId="259"/>
            <ac:spMk id="8" creationId="{B2189DDB-7EFF-DCF2-6FFC-99A38DA1BD28}"/>
          </ac:spMkLst>
        </pc:spChg>
      </pc:sldChg>
      <pc:sldChg chg="addSp delSp modSp add mod">
        <pc:chgData name="Саприкин Нкикита" userId="ae4d93fa4c16c0be" providerId="LiveId" clId="{FA911522-371A-4735-BC91-F88D02E5C1CE}" dt="2022-12-23T14:58:24.093" v="346" actId="115"/>
        <pc:sldMkLst>
          <pc:docMk/>
          <pc:sldMk cId="50581212" sldId="260"/>
        </pc:sldMkLst>
        <pc:spChg chg="mod">
          <ac:chgData name="Саприкин Нкикита" userId="ae4d93fa4c16c0be" providerId="LiveId" clId="{FA911522-371A-4735-BC91-F88D02E5C1CE}" dt="2022-12-23T14:46:53.068" v="248" actId="1076"/>
          <ac:spMkLst>
            <pc:docMk/>
            <pc:sldMk cId="50581212" sldId="260"/>
            <ac:spMk id="2" creationId="{CDDB2694-BD03-D9D8-C992-6791BFB93C8E}"/>
          </ac:spMkLst>
        </pc:spChg>
        <pc:spChg chg="mod">
          <ac:chgData name="Саприкин Нкикита" userId="ae4d93fa4c16c0be" providerId="LiveId" clId="{FA911522-371A-4735-BC91-F88D02E5C1CE}" dt="2022-12-23T14:47:45.333" v="255" actId="115"/>
          <ac:spMkLst>
            <pc:docMk/>
            <pc:sldMk cId="50581212" sldId="260"/>
            <ac:spMk id="3" creationId="{057F92DB-B9E3-5ED0-1506-677615C075F8}"/>
          </ac:spMkLst>
        </pc:spChg>
        <pc:spChg chg="add del mod">
          <ac:chgData name="Саприкин Нкикита" userId="ae4d93fa4c16c0be" providerId="LiveId" clId="{FA911522-371A-4735-BC91-F88D02E5C1CE}" dt="2022-12-23T14:58:24.093" v="346" actId="115"/>
          <ac:spMkLst>
            <pc:docMk/>
            <pc:sldMk cId="50581212" sldId="260"/>
            <ac:spMk id="8" creationId="{B2189DDB-7EFF-DCF2-6FFC-99A38DA1BD28}"/>
          </ac:spMkLst>
        </pc:spChg>
      </pc:sldChg>
      <pc:sldChg chg="modSp add mod">
        <pc:chgData name="Саприкин Нкикита" userId="ae4d93fa4c16c0be" providerId="LiveId" clId="{FA911522-371A-4735-BC91-F88D02E5C1CE}" dt="2022-12-23T15:29:39.005" v="352" actId="1076"/>
        <pc:sldMkLst>
          <pc:docMk/>
          <pc:sldMk cId="900583527" sldId="261"/>
        </pc:sldMkLst>
        <pc:spChg chg="mod">
          <ac:chgData name="Саприкин Нкикита" userId="ae4d93fa4c16c0be" providerId="LiveId" clId="{FA911522-371A-4735-BC91-F88D02E5C1CE}" dt="2022-12-23T14:53:00.748" v="314" actId="14100"/>
          <ac:spMkLst>
            <pc:docMk/>
            <pc:sldMk cId="900583527" sldId="261"/>
            <ac:spMk id="2" creationId="{CDDB2694-BD03-D9D8-C992-6791BFB93C8E}"/>
          </ac:spMkLst>
        </pc:spChg>
        <pc:spChg chg="mod">
          <ac:chgData name="Саприкин Нкикита" userId="ae4d93fa4c16c0be" providerId="LiveId" clId="{FA911522-371A-4735-BC91-F88D02E5C1CE}" dt="2022-12-23T15:29:39.005" v="352" actId="1076"/>
          <ac:spMkLst>
            <pc:docMk/>
            <pc:sldMk cId="900583527" sldId="261"/>
            <ac:spMk id="3" creationId="{057F92DB-B9E3-5ED0-1506-677615C075F8}"/>
          </ac:spMkLst>
        </pc:spChg>
        <pc:spChg chg="mod">
          <ac:chgData name="Саприкин Нкикита" userId="ae4d93fa4c16c0be" providerId="LiveId" clId="{FA911522-371A-4735-BC91-F88D02E5C1CE}" dt="2022-12-23T14:58:39.893" v="349" actId="115"/>
          <ac:spMkLst>
            <pc:docMk/>
            <pc:sldMk cId="900583527" sldId="261"/>
            <ac:spMk id="8" creationId="{B2189DDB-7EFF-DCF2-6FFC-99A38DA1BD28}"/>
          </ac:spMkLst>
        </pc:spChg>
      </pc:sldChg>
      <pc:sldChg chg="addSp modSp add mod">
        <pc:chgData name="Саприкин Нкикита" userId="ae4d93fa4c16c0be" providerId="LiveId" clId="{FA911522-371A-4735-BC91-F88D02E5C1CE}" dt="2022-12-23T18:09:58.234" v="1321" actId="1076"/>
        <pc:sldMkLst>
          <pc:docMk/>
          <pc:sldMk cId="2048853092" sldId="262"/>
        </pc:sldMkLst>
        <pc:spChg chg="mod">
          <ac:chgData name="Саприкин Нкикита" userId="ae4d93fa4c16c0be" providerId="LiveId" clId="{FA911522-371A-4735-BC91-F88D02E5C1CE}" dt="2022-12-23T17:39:37.273" v="391" actId="1076"/>
          <ac:spMkLst>
            <pc:docMk/>
            <pc:sldMk cId="2048853092" sldId="262"/>
            <ac:spMk id="2" creationId="{CDDB2694-BD03-D9D8-C992-6791BFB93C8E}"/>
          </ac:spMkLst>
        </pc:spChg>
        <pc:spChg chg="mod">
          <ac:chgData name="Саприкин Нкикита" userId="ae4d93fa4c16c0be" providerId="LiveId" clId="{FA911522-371A-4735-BC91-F88D02E5C1CE}" dt="2022-12-23T17:53:06.235" v="709" actId="255"/>
          <ac:spMkLst>
            <pc:docMk/>
            <pc:sldMk cId="2048853092" sldId="262"/>
            <ac:spMk id="3" creationId="{057F92DB-B9E3-5ED0-1506-677615C075F8}"/>
          </ac:spMkLst>
        </pc:spChg>
        <pc:spChg chg="add mod">
          <ac:chgData name="Саприкин Нкикита" userId="ae4d93fa4c16c0be" providerId="LiveId" clId="{FA911522-371A-4735-BC91-F88D02E5C1CE}" dt="2022-12-23T18:09:58.234" v="1321" actId="1076"/>
          <ac:spMkLst>
            <pc:docMk/>
            <pc:sldMk cId="2048853092" sldId="262"/>
            <ac:spMk id="5" creationId="{B9679B00-B77C-613A-19C3-0FDD3B49D137}"/>
          </ac:spMkLst>
        </pc:spChg>
        <pc:spChg chg="add mod">
          <ac:chgData name="Саприкин Нкикита" userId="ae4d93fa4c16c0be" providerId="LiveId" clId="{FA911522-371A-4735-BC91-F88D02E5C1CE}" dt="2022-12-23T18:09:43.194" v="1317" actId="1076"/>
          <ac:spMkLst>
            <pc:docMk/>
            <pc:sldMk cId="2048853092" sldId="262"/>
            <ac:spMk id="7" creationId="{31279D83-76BB-80B7-89DE-87F071A8A01F}"/>
          </ac:spMkLst>
        </pc:spChg>
        <pc:spChg chg="mod">
          <ac:chgData name="Саприкин Нкикита" userId="ae4d93fa4c16c0be" providerId="LiveId" clId="{FA911522-371A-4735-BC91-F88D02E5C1CE}" dt="2022-12-23T18:09:53.410" v="1320" actId="1076"/>
          <ac:spMkLst>
            <pc:docMk/>
            <pc:sldMk cId="2048853092" sldId="262"/>
            <ac:spMk id="8" creationId="{B2189DDB-7EFF-DCF2-6FFC-99A38DA1BD28}"/>
          </ac:spMkLst>
        </pc:spChg>
      </pc:sldChg>
      <pc:sldChg chg="modSp add mod">
        <pc:chgData name="Саприкин Нкикита" userId="ae4d93fa4c16c0be" providerId="LiveId" clId="{FA911522-371A-4735-BC91-F88D02E5C1CE}" dt="2022-12-23T18:29:01.746" v="1369" actId="1076"/>
        <pc:sldMkLst>
          <pc:docMk/>
          <pc:sldMk cId="3568590512" sldId="263"/>
        </pc:sldMkLst>
        <pc:spChg chg="mod">
          <ac:chgData name="Саприкин Нкикита" userId="ae4d93fa4c16c0be" providerId="LiveId" clId="{FA911522-371A-4735-BC91-F88D02E5C1CE}" dt="2022-12-23T18:29:01.746" v="1369" actId="1076"/>
          <ac:spMkLst>
            <pc:docMk/>
            <pc:sldMk cId="3568590512" sldId="263"/>
            <ac:spMk id="2" creationId="{CDDB2694-BD03-D9D8-C992-6791BFB93C8E}"/>
          </ac:spMkLst>
        </pc:spChg>
      </pc:sldChg>
    </pc:docChg>
  </pc:docChgLst>
  <pc:docChgLst>
    <pc:chgData name="Саприкин Нкикита" userId="ae4d93fa4c16c0be" providerId="LiveId" clId="{A94F1C09-9A1A-4EAA-BA60-835970EA0DF3}"/>
    <pc:docChg chg="undo custSel addSld delSld modSld">
      <pc:chgData name="Саприкин Нкикита" userId="ae4d93fa4c16c0be" providerId="LiveId" clId="{A94F1C09-9A1A-4EAA-BA60-835970EA0DF3}" dt="2023-04-26T15:37:09.881" v="3856" actId="1076"/>
      <pc:docMkLst>
        <pc:docMk/>
      </pc:docMkLst>
      <pc:sldChg chg="modSp mod">
        <pc:chgData name="Саприкин Нкикита" userId="ae4d93fa4c16c0be" providerId="LiveId" clId="{A94F1C09-9A1A-4EAA-BA60-835970EA0DF3}" dt="2023-04-26T15:37:09.881" v="3856" actId="1076"/>
        <pc:sldMkLst>
          <pc:docMk/>
          <pc:sldMk cId="1351651579" sldId="256"/>
        </pc:sldMkLst>
        <pc:spChg chg="mod">
          <ac:chgData name="Саприкин Нкикита" userId="ae4d93fa4c16c0be" providerId="LiveId" clId="{A94F1C09-9A1A-4EAA-BA60-835970EA0DF3}" dt="2023-04-26T14:34:35.184" v="79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Саприкин Нкикита" userId="ae4d93fa4c16c0be" providerId="LiveId" clId="{A94F1C09-9A1A-4EAA-BA60-835970EA0DF3}" dt="2023-04-26T14:42:25.376" v="392" actId="20577"/>
          <ac:spMkLst>
            <pc:docMk/>
            <pc:sldMk cId="1351651579" sldId="256"/>
            <ac:spMk id="3" creationId="{00000000-0000-0000-0000-000000000000}"/>
          </ac:spMkLst>
        </pc:spChg>
        <pc:spChg chg="mod">
          <ac:chgData name="Саприкин Нкикита" userId="ae4d93fa4c16c0be" providerId="LiveId" clId="{A94F1C09-9A1A-4EAA-BA60-835970EA0DF3}" dt="2023-04-26T15:37:09.881" v="3856" actId="1076"/>
          <ac:spMkLst>
            <pc:docMk/>
            <pc:sldMk cId="1351651579" sldId="256"/>
            <ac:spMk id="4" creationId="{E1A26FA6-3A5A-353B-851B-FE6FCA74BBF1}"/>
          </ac:spMkLst>
        </pc:spChg>
        <pc:spChg chg="mod">
          <ac:chgData name="Саприкин Нкикита" userId="ae4d93fa4c16c0be" providerId="LiveId" clId="{A94F1C09-9A1A-4EAA-BA60-835970EA0DF3}" dt="2023-04-26T14:33:55.238" v="72" actId="1076"/>
          <ac:spMkLst>
            <pc:docMk/>
            <pc:sldMk cId="1351651579" sldId="256"/>
            <ac:spMk id="5" creationId="{7FF09737-FC4C-7966-0CF0-8B614CF89958}"/>
          </ac:spMkLst>
        </pc:spChg>
        <pc:spChg chg="mod">
          <ac:chgData name="Саприкин Нкикита" userId="ae4d93fa4c16c0be" providerId="LiveId" clId="{A94F1C09-9A1A-4EAA-BA60-835970EA0DF3}" dt="2023-04-26T14:33:57.720" v="73" actId="1076"/>
          <ac:spMkLst>
            <pc:docMk/>
            <pc:sldMk cId="1351651579" sldId="256"/>
            <ac:spMk id="6" creationId="{7805BB77-8808-8286-0EAC-BFFE768E4017}"/>
          </ac:spMkLst>
        </pc:spChg>
      </pc:sldChg>
      <pc:sldChg chg="addSp delSp modSp mod">
        <pc:chgData name="Саприкин Нкикита" userId="ae4d93fa4c16c0be" providerId="LiveId" clId="{A94F1C09-9A1A-4EAA-BA60-835970EA0DF3}" dt="2023-04-26T14:59:16.038" v="1167" actId="1076"/>
        <pc:sldMkLst>
          <pc:docMk/>
          <pc:sldMk cId="2345973133" sldId="257"/>
        </pc:sldMkLst>
        <pc:spChg chg="mod">
          <ac:chgData name="Саприкин Нкикита" userId="ae4d93fa4c16c0be" providerId="LiveId" clId="{A94F1C09-9A1A-4EAA-BA60-835970EA0DF3}" dt="2023-04-26T14:44:41.150" v="451" actId="1076"/>
          <ac:spMkLst>
            <pc:docMk/>
            <pc:sldMk cId="2345973133" sldId="257"/>
            <ac:spMk id="2" creationId="{8A53C63D-BBD0-8062-17AE-F3224272E870}"/>
          </ac:spMkLst>
        </pc:spChg>
        <pc:spChg chg="mod">
          <ac:chgData name="Саприкин Нкикита" userId="ae4d93fa4c16c0be" providerId="LiveId" clId="{A94F1C09-9A1A-4EAA-BA60-835970EA0DF3}" dt="2023-04-26T14:59:16.038" v="1167" actId="1076"/>
          <ac:spMkLst>
            <pc:docMk/>
            <pc:sldMk cId="2345973133" sldId="257"/>
            <ac:spMk id="3" creationId="{64FCC827-1C10-4D24-B24C-10B8AADA99B8}"/>
          </ac:spMkLst>
        </pc:spChg>
        <pc:spChg chg="del mod">
          <ac:chgData name="Саприкин Нкикита" userId="ae4d93fa4c16c0be" providerId="LiveId" clId="{A94F1C09-9A1A-4EAA-BA60-835970EA0DF3}" dt="2023-04-26T14:43:28.471" v="422" actId="21"/>
          <ac:spMkLst>
            <pc:docMk/>
            <pc:sldMk cId="2345973133" sldId="257"/>
            <ac:spMk id="4" creationId="{D3729A48-B5FE-121B-D5E3-55DA479E506E}"/>
          </ac:spMkLst>
        </pc:spChg>
        <pc:spChg chg="mod">
          <ac:chgData name="Саприкин Нкикита" userId="ae4d93fa4c16c0be" providerId="LiveId" clId="{A94F1C09-9A1A-4EAA-BA60-835970EA0DF3}" dt="2023-04-26T14:44:37.225" v="450" actId="1076"/>
          <ac:spMkLst>
            <pc:docMk/>
            <pc:sldMk cId="2345973133" sldId="257"/>
            <ac:spMk id="5" creationId="{5B4AD253-1920-19CB-A3D9-3E862B413AC1}"/>
          </ac:spMkLst>
        </pc:spChg>
        <pc:spChg chg="del mod">
          <ac:chgData name="Саприкин Нкикита" userId="ae4d93fa4c16c0be" providerId="LiveId" clId="{A94F1C09-9A1A-4EAA-BA60-835970EA0DF3}" dt="2023-04-26T14:40:21.634" v="296"/>
          <ac:spMkLst>
            <pc:docMk/>
            <pc:sldMk cId="2345973133" sldId="257"/>
            <ac:spMk id="6" creationId="{36433AA7-346F-0F28-AC33-4253712D3A26}"/>
          </ac:spMkLst>
        </pc:spChg>
        <pc:spChg chg="add del">
          <ac:chgData name="Саприкин Нкикита" userId="ae4d93fa4c16c0be" providerId="LiveId" clId="{A94F1C09-9A1A-4EAA-BA60-835970EA0DF3}" dt="2023-04-26T14:43:49.817" v="425" actId="11529"/>
          <ac:spMkLst>
            <pc:docMk/>
            <pc:sldMk cId="2345973133" sldId="257"/>
            <ac:spMk id="7" creationId="{5E0E1130-C4E3-6513-BE5B-279081E0A375}"/>
          </ac:spMkLst>
        </pc:spChg>
      </pc:sldChg>
      <pc:sldChg chg="addSp modSp mod">
        <pc:chgData name="Саприкин Нкикита" userId="ae4d93fa4c16c0be" providerId="LiveId" clId="{A94F1C09-9A1A-4EAA-BA60-835970EA0DF3}" dt="2023-04-26T14:57:41.116" v="1166" actId="20577"/>
        <pc:sldMkLst>
          <pc:docMk/>
          <pc:sldMk cId="3187279244" sldId="258"/>
        </pc:sldMkLst>
        <pc:spChg chg="mod">
          <ac:chgData name="Саприкин Нкикита" userId="ae4d93fa4c16c0be" providerId="LiveId" clId="{A94F1C09-9A1A-4EAA-BA60-835970EA0DF3}" dt="2023-04-26T14:45:51.705" v="481" actId="14100"/>
          <ac:spMkLst>
            <pc:docMk/>
            <pc:sldMk cId="3187279244" sldId="258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4:52:40.619" v="731" actId="20577"/>
          <ac:spMkLst>
            <pc:docMk/>
            <pc:sldMk cId="3187279244" sldId="258"/>
            <ac:spMk id="3" creationId="{057F92DB-B9E3-5ED0-1506-677615C075F8}"/>
          </ac:spMkLst>
        </pc:spChg>
        <pc:spChg chg="mod">
          <ac:chgData name="Саприкин Нкикита" userId="ae4d93fa4c16c0be" providerId="LiveId" clId="{A94F1C09-9A1A-4EAA-BA60-835970EA0DF3}" dt="2023-04-26T14:51:48.666" v="679" actId="14100"/>
          <ac:spMkLst>
            <pc:docMk/>
            <pc:sldMk cId="3187279244" sldId="258"/>
            <ac:spMk id="5" creationId="{E25DFE26-C3D8-A5AC-8D6B-B85ECE50A2D0}"/>
          </ac:spMkLst>
        </pc:spChg>
        <pc:spChg chg="add mod">
          <ac:chgData name="Саприкин Нкикита" userId="ae4d93fa4c16c0be" providerId="LiveId" clId="{A94F1C09-9A1A-4EAA-BA60-835970EA0DF3}" dt="2023-04-26T14:57:41.116" v="1166" actId="20577"/>
          <ac:spMkLst>
            <pc:docMk/>
            <pc:sldMk cId="3187279244" sldId="258"/>
            <ac:spMk id="8" creationId="{FF207528-ACF8-036C-03D3-26F7A34EB0CC}"/>
          </ac:spMkLst>
        </pc:spChg>
        <pc:picChg chg="add mod">
          <ac:chgData name="Саприкин Нкикита" userId="ae4d93fa4c16c0be" providerId="LiveId" clId="{A94F1C09-9A1A-4EAA-BA60-835970EA0DF3}" dt="2023-04-26T14:50:35.990" v="568" actId="1076"/>
          <ac:picMkLst>
            <pc:docMk/>
            <pc:sldMk cId="3187279244" sldId="258"/>
            <ac:picMk id="7" creationId="{EFD5E573-6B87-9D72-1900-31107EB7C9FD}"/>
          </ac:picMkLst>
        </pc:picChg>
      </pc:sldChg>
      <pc:sldChg chg="modSp mod">
        <pc:chgData name="Саприкин Нкикита" userId="ae4d93fa4c16c0be" providerId="LiveId" clId="{A94F1C09-9A1A-4EAA-BA60-835970EA0DF3}" dt="2023-04-26T15:04:58.978" v="1726" actId="255"/>
        <pc:sldMkLst>
          <pc:docMk/>
          <pc:sldMk cId="3013543570" sldId="259"/>
        </pc:sldMkLst>
        <pc:spChg chg="mod">
          <ac:chgData name="Саприкин Нкикита" userId="ae4d93fa4c16c0be" providerId="LiveId" clId="{A94F1C09-9A1A-4EAA-BA60-835970EA0DF3}" dt="2023-04-26T15:00:15.346" v="1200" actId="14100"/>
          <ac:spMkLst>
            <pc:docMk/>
            <pc:sldMk cId="3013543570" sldId="259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5:04:58.978" v="1726" actId="255"/>
          <ac:spMkLst>
            <pc:docMk/>
            <pc:sldMk cId="3013543570" sldId="259"/>
            <ac:spMk id="3" creationId="{057F92DB-B9E3-5ED0-1506-677615C075F8}"/>
          </ac:spMkLst>
        </pc:spChg>
        <pc:spChg chg="mod">
          <ac:chgData name="Саприкин Нкикита" userId="ae4d93fa4c16c0be" providerId="LiveId" clId="{A94F1C09-9A1A-4EAA-BA60-835970EA0DF3}" dt="2023-04-26T15:01:00.908" v="1305" actId="20577"/>
          <ac:spMkLst>
            <pc:docMk/>
            <pc:sldMk cId="3013543570" sldId="259"/>
            <ac:spMk id="8" creationId="{B2189DDB-7EFF-DCF2-6FFC-99A38DA1BD28}"/>
          </ac:spMkLst>
        </pc:spChg>
      </pc:sldChg>
      <pc:sldChg chg="addSp delSp modSp mod">
        <pc:chgData name="Саприкин Нкикита" userId="ae4d93fa4c16c0be" providerId="LiveId" clId="{A94F1C09-9A1A-4EAA-BA60-835970EA0DF3}" dt="2023-04-26T15:13:13.548" v="2459" actId="14100"/>
        <pc:sldMkLst>
          <pc:docMk/>
          <pc:sldMk cId="50581212" sldId="260"/>
        </pc:sldMkLst>
        <pc:spChg chg="mod">
          <ac:chgData name="Саприкин Нкикита" userId="ae4d93fa4c16c0be" providerId="LiveId" clId="{A94F1C09-9A1A-4EAA-BA60-835970EA0DF3}" dt="2023-04-26T15:05:33.393" v="1748" actId="14100"/>
          <ac:spMkLst>
            <pc:docMk/>
            <pc:sldMk cId="50581212" sldId="260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5:13:13.548" v="2459" actId="14100"/>
          <ac:spMkLst>
            <pc:docMk/>
            <pc:sldMk cId="50581212" sldId="260"/>
            <ac:spMk id="3" creationId="{057F92DB-B9E3-5ED0-1506-677615C075F8}"/>
          </ac:spMkLst>
        </pc:spChg>
        <pc:spChg chg="del mod">
          <ac:chgData name="Саприкин Нкикита" userId="ae4d93fa4c16c0be" providerId="LiveId" clId="{A94F1C09-9A1A-4EAA-BA60-835970EA0DF3}" dt="2023-04-26T15:09:12.721" v="2370"/>
          <ac:spMkLst>
            <pc:docMk/>
            <pc:sldMk cId="50581212" sldId="260"/>
            <ac:spMk id="8" creationId="{B2189DDB-7EFF-DCF2-6FFC-99A38DA1BD28}"/>
          </ac:spMkLst>
        </pc:spChg>
        <pc:picChg chg="add mod">
          <ac:chgData name="Саприкин Нкикита" userId="ae4d93fa4c16c0be" providerId="LiveId" clId="{A94F1C09-9A1A-4EAA-BA60-835970EA0DF3}" dt="2023-04-26T15:12:04.355" v="2378" actId="1076"/>
          <ac:picMkLst>
            <pc:docMk/>
            <pc:sldMk cId="50581212" sldId="260"/>
            <ac:picMk id="7" creationId="{12318479-68B1-C77E-E88F-6E9531271A72}"/>
          </ac:picMkLst>
        </pc:picChg>
      </pc:sldChg>
      <pc:sldChg chg="addSp delSp modSp mod">
        <pc:chgData name="Саприкин Нкикита" userId="ae4d93fa4c16c0be" providerId="LiveId" clId="{A94F1C09-9A1A-4EAA-BA60-835970EA0DF3}" dt="2023-04-26T15:21:49.608" v="2972" actId="20577"/>
        <pc:sldMkLst>
          <pc:docMk/>
          <pc:sldMk cId="900583527" sldId="261"/>
        </pc:sldMkLst>
        <pc:spChg chg="mod">
          <ac:chgData name="Саприкин Нкикита" userId="ae4d93fa4c16c0be" providerId="LiveId" clId="{A94F1C09-9A1A-4EAA-BA60-835970EA0DF3}" dt="2023-04-26T15:14:12.756" v="2493" actId="1076"/>
          <ac:spMkLst>
            <pc:docMk/>
            <pc:sldMk cId="900583527" sldId="261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5:21:49.608" v="2972" actId="20577"/>
          <ac:spMkLst>
            <pc:docMk/>
            <pc:sldMk cId="900583527" sldId="261"/>
            <ac:spMk id="3" creationId="{057F92DB-B9E3-5ED0-1506-677615C075F8}"/>
          </ac:spMkLst>
        </pc:spChg>
        <pc:spChg chg="del mod">
          <ac:chgData name="Саприкин Нкикита" userId="ae4d93fa4c16c0be" providerId="LiveId" clId="{A94F1C09-9A1A-4EAA-BA60-835970EA0DF3}" dt="2023-04-26T15:17:33.913" v="2726"/>
          <ac:spMkLst>
            <pc:docMk/>
            <pc:sldMk cId="900583527" sldId="261"/>
            <ac:spMk id="8" creationId="{B2189DDB-7EFF-DCF2-6FFC-99A38DA1BD28}"/>
          </ac:spMkLst>
        </pc:spChg>
        <pc:picChg chg="add mod">
          <ac:chgData name="Саприкин Нкикита" userId="ae4d93fa4c16c0be" providerId="LiveId" clId="{A94F1C09-9A1A-4EAA-BA60-835970EA0DF3}" dt="2023-04-26T15:21:14.794" v="2893" actId="14100"/>
          <ac:picMkLst>
            <pc:docMk/>
            <pc:sldMk cId="900583527" sldId="261"/>
            <ac:picMk id="7" creationId="{7F002853-376A-BBE3-DA7A-FF876D08FD47}"/>
          </ac:picMkLst>
        </pc:picChg>
      </pc:sldChg>
      <pc:sldChg chg="delSp modSp mod">
        <pc:chgData name="Саприкин Нкикита" userId="ae4d93fa4c16c0be" providerId="LiveId" clId="{A94F1C09-9A1A-4EAA-BA60-835970EA0DF3}" dt="2023-04-26T15:24:04.237" v="3169"/>
        <pc:sldMkLst>
          <pc:docMk/>
          <pc:sldMk cId="2048853092" sldId="262"/>
        </pc:sldMkLst>
        <pc:spChg chg="mod">
          <ac:chgData name="Саприкин Нкикита" userId="ae4d93fa4c16c0be" providerId="LiveId" clId="{A94F1C09-9A1A-4EAA-BA60-835970EA0DF3}" dt="2023-04-26T15:22:17.352" v="2991" actId="1076"/>
          <ac:spMkLst>
            <pc:docMk/>
            <pc:sldMk cId="2048853092" sldId="262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5:24:00.477" v="3163" actId="20577"/>
          <ac:spMkLst>
            <pc:docMk/>
            <pc:sldMk cId="2048853092" sldId="262"/>
            <ac:spMk id="3" creationId="{057F92DB-B9E3-5ED0-1506-677615C075F8}"/>
          </ac:spMkLst>
        </pc:spChg>
        <pc:spChg chg="del mod">
          <ac:chgData name="Саприкин Нкикита" userId="ae4d93fa4c16c0be" providerId="LiveId" clId="{A94F1C09-9A1A-4EAA-BA60-835970EA0DF3}" dt="2023-04-26T15:24:04.237" v="3167"/>
          <ac:spMkLst>
            <pc:docMk/>
            <pc:sldMk cId="2048853092" sldId="262"/>
            <ac:spMk id="5" creationId="{B9679B00-B77C-613A-19C3-0FDD3B49D137}"/>
          </ac:spMkLst>
        </pc:spChg>
        <pc:spChg chg="del mod">
          <ac:chgData name="Саприкин Нкикита" userId="ae4d93fa4c16c0be" providerId="LiveId" clId="{A94F1C09-9A1A-4EAA-BA60-835970EA0DF3}" dt="2023-04-26T15:24:04.237" v="3165"/>
          <ac:spMkLst>
            <pc:docMk/>
            <pc:sldMk cId="2048853092" sldId="262"/>
            <ac:spMk id="7" creationId="{31279D83-76BB-80B7-89DE-87F071A8A01F}"/>
          </ac:spMkLst>
        </pc:spChg>
        <pc:spChg chg="del mod">
          <ac:chgData name="Саприкин Нкикита" userId="ae4d93fa4c16c0be" providerId="LiveId" clId="{A94F1C09-9A1A-4EAA-BA60-835970EA0DF3}" dt="2023-04-26T15:24:04.237" v="3169"/>
          <ac:spMkLst>
            <pc:docMk/>
            <pc:sldMk cId="2048853092" sldId="262"/>
            <ac:spMk id="8" creationId="{B2189DDB-7EFF-DCF2-6FFC-99A38DA1BD28}"/>
          </ac:spMkLst>
        </pc:spChg>
      </pc:sldChg>
      <pc:sldChg chg="delSp modSp mod">
        <pc:chgData name="Саприкин Нкикита" userId="ae4d93fa4c16c0be" providerId="LiveId" clId="{A94F1C09-9A1A-4EAA-BA60-835970EA0DF3}" dt="2023-04-26T15:27:11.333" v="3436" actId="20577"/>
        <pc:sldMkLst>
          <pc:docMk/>
          <pc:sldMk cId="3568590512" sldId="263"/>
        </pc:sldMkLst>
        <pc:spChg chg="mod">
          <ac:chgData name="Саприкин Нкикита" userId="ae4d93fa4c16c0be" providerId="LiveId" clId="{A94F1C09-9A1A-4EAA-BA60-835970EA0DF3}" dt="2023-04-26T15:24:24.659" v="3218" actId="14100"/>
          <ac:spMkLst>
            <pc:docMk/>
            <pc:sldMk cId="3568590512" sldId="263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5:27:11.333" v="3436" actId="20577"/>
          <ac:spMkLst>
            <pc:docMk/>
            <pc:sldMk cId="3568590512" sldId="263"/>
            <ac:spMk id="3" creationId="{057F92DB-B9E3-5ED0-1506-677615C075F8}"/>
          </ac:spMkLst>
        </pc:spChg>
        <pc:spChg chg="del mod">
          <ac:chgData name="Саприкин Нкикита" userId="ae4d93fa4c16c0be" providerId="LiveId" clId="{A94F1C09-9A1A-4EAA-BA60-835970EA0DF3}" dt="2023-04-26T15:26:14.594" v="3309"/>
          <ac:spMkLst>
            <pc:docMk/>
            <pc:sldMk cId="3568590512" sldId="263"/>
            <ac:spMk id="5" creationId="{B9679B00-B77C-613A-19C3-0FDD3B49D137}"/>
          </ac:spMkLst>
        </pc:spChg>
        <pc:spChg chg="del mod">
          <ac:chgData name="Саприкин Нкикита" userId="ae4d93fa4c16c0be" providerId="LiveId" clId="{A94F1C09-9A1A-4EAA-BA60-835970EA0DF3}" dt="2023-04-26T15:26:14.595" v="3311"/>
          <ac:spMkLst>
            <pc:docMk/>
            <pc:sldMk cId="3568590512" sldId="263"/>
            <ac:spMk id="7" creationId="{31279D83-76BB-80B7-89DE-87F071A8A01F}"/>
          </ac:spMkLst>
        </pc:spChg>
        <pc:spChg chg="del mod">
          <ac:chgData name="Саприкин Нкикита" userId="ae4d93fa4c16c0be" providerId="LiveId" clId="{A94F1C09-9A1A-4EAA-BA60-835970EA0DF3}" dt="2023-04-26T15:26:14.594" v="3307"/>
          <ac:spMkLst>
            <pc:docMk/>
            <pc:sldMk cId="3568590512" sldId="263"/>
            <ac:spMk id="8" creationId="{B2189DDB-7EFF-DCF2-6FFC-99A38DA1BD28}"/>
          </ac:spMkLst>
        </pc:spChg>
      </pc:sldChg>
      <pc:sldChg chg="modSp add mod">
        <pc:chgData name="Саприкин Нкикита" userId="ae4d93fa4c16c0be" providerId="LiveId" clId="{A94F1C09-9A1A-4EAA-BA60-835970EA0DF3}" dt="2023-04-26T15:29:28.938" v="3792" actId="14100"/>
        <pc:sldMkLst>
          <pc:docMk/>
          <pc:sldMk cId="1516699111" sldId="264"/>
        </pc:sldMkLst>
        <pc:spChg chg="mod">
          <ac:chgData name="Саприкин Нкикита" userId="ae4d93fa4c16c0be" providerId="LiveId" clId="{A94F1C09-9A1A-4EAA-BA60-835970EA0DF3}" dt="2023-04-26T15:27:35.213" v="3447" actId="14100"/>
          <ac:spMkLst>
            <pc:docMk/>
            <pc:sldMk cId="1516699111" sldId="264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5:29:28.938" v="3792" actId="14100"/>
          <ac:spMkLst>
            <pc:docMk/>
            <pc:sldMk cId="1516699111" sldId="264"/>
            <ac:spMk id="3" creationId="{057F92DB-B9E3-5ED0-1506-677615C075F8}"/>
          </ac:spMkLst>
        </pc:spChg>
      </pc:sldChg>
      <pc:sldChg chg="addSp modSp add mod">
        <pc:chgData name="Саприкин Нкикита" userId="ae4d93fa4c16c0be" providerId="LiveId" clId="{A94F1C09-9A1A-4EAA-BA60-835970EA0DF3}" dt="2023-04-26T15:31:46.046" v="3850" actId="1076"/>
        <pc:sldMkLst>
          <pc:docMk/>
          <pc:sldMk cId="109070756" sldId="265"/>
        </pc:sldMkLst>
        <pc:spChg chg="mod">
          <ac:chgData name="Саприкин Нкикита" userId="ae4d93fa4c16c0be" providerId="LiveId" clId="{A94F1C09-9A1A-4EAA-BA60-835970EA0DF3}" dt="2023-04-26T15:31:12.863" v="3846" actId="27636"/>
          <ac:spMkLst>
            <pc:docMk/>
            <pc:sldMk cId="109070756" sldId="265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5:31:46.046" v="3850" actId="1076"/>
          <ac:spMkLst>
            <pc:docMk/>
            <pc:sldMk cId="109070756" sldId="265"/>
            <ac:spMk id="3" creationId="{057F92DB-B9E3-5ED0-1506-677615C075F8}"/>
          </ac:spMkLst>
        </pc:spChg>
        <pc:spChg chg="add mod">
          <ac:chgData name="Саприкин Нкикита" userId="ae4d93fa4c16c0be" providerId="LiveId" clId="{A94F1C09-9A1A-4EAA-BA60-835970EA0DF3}" dt="2023-04-26T15:31:32.052" v="3847" actId="1076"/>
          <ac:spMkLst>
            <pc:docMk/>
            <pc:sldMk cId="109070756" sldId="265"/>
            <ac:spMk id="5" creationId="{4407FBAC-3346-8B0F-B626-776197C8A68B}"/>
          </ac:spMkLst>
        </pc:spChg>
      </pc:sldChg>
      <pc:sldChg chg="delSp modSp add del mod">
        <pc:chgData name="Саприкин Нкикита" userId="ae4d93fa4c16c0be" providerId="LiveId" clId="{A94F1C09-9A1A-4EAA-BA60-835970EA0DF3}" dt="2023-04-26T15:30:00.241" v="3807" actId="2696"/>
        <pc:sldMkLst>
          <pc:docMk/>
          <pc:sldMk cId="1518646302" sldId="265"/>
        </pc:sldMkLst>
        <pc:spChg chg="mod">
          <ac:chgData name="Саприкин Нкикита" userId="ae4d93fa4c16c0be" providerId="LiveId" clId="{A94F1C09-9A1A-4EAA-BA60-835970EA0DF3}" dt="2023-04-26T15:29:47.661" v="3798" actId="20577"/>
          <ac:spMkLst>
            <pc:docMk/>
            <pc:sldMk cId="1518646302" sldId="265"/>
            <ac:spMk id="2" creationId="{CDDB2694-BD03-D9D8-C992-6791BFB93C8E}"/>
          </ac:spMkLst>
        </pc:spChg>
        <pc:spChg chg="mod">
          <ac:chgData name="Саприкин Нкикита" userId="ae4d93fa4c16c0be" providerId="LiveId" clId="{A94F1C09-9A1A-4EAA-BA60-835970EA0DF3}" dt="2023-04-26T15:29:55.746" v="3806" actId="20577"/>
          <ac:spMkLst>
            <pc:docMk/>
            <pc:sldMk cId="1518646302" sldId="265"/>
            <ac:spMk id="3" creationId="{057F92DB-B9E3-5ED0-1506-677615C075F8}"/>
          </ac:spMkLst>
        </pc:spChg>
        <pc:spChg chg="del">
          <ac:chgData name="Саприкин Нкикита" userId="ae4d93fa4c16c0be" providerId="LiveId" clId="{A94F1C09-9A1A-4EAA-BA60-835970EA0DF3}" dt="2023-04-26T15:29:39.557" v="3795" actId="21"/>
          <ac:spMkLst>
            <pc:docMk/>
            <pc:sldMk cId="1518646302" sldId="265"/>
            <ac:spMk id="4" creationId="{70309C6B-8298-4A7E-4119-4925FEAF8EC7}"/>
          </ac:spMkLst>
        </pc:spChg>
      </pc:sldChg>
      <pc:sldChg chg="new del">
        <pc:chgData name="Саприкин Нкикита" userId="ae4d93fa4c16c0be" providerId="LiveId" clId="{A94F1C09-9A1A-4EAA-BA60-835970EA0DF3}" dt="2023-04-26T15:30:11.258" v="3809" actId="2696"/>
        <pc:sldMkLst>
          <pc:docMk/>
          <pc:sldMk cId="187979641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01230" y="1849898"/>
            <a:ext cx="4389539" cy="503723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  <a:latin typeface="Montserrat Medium" pitchFamily="2" charset="-52"/>
              </a:rPr>
              <a:t>Проект для Яндекс</a:t>
            </a:r>
            <a:r>
              <a:rPr lang="en-US" sz="2200" dirty="0">
                <a:solidFill>
                  <a:schemeClr val="bg1"/>
                </a:solidFill>
                <a:latin typeface="Montserrat Medium" pitchFamily="2" charset="-52"/>
              </a:rPr>
              <a:t>.</a:t>
            </a:r>
            <a:r>
              <a:rPr lang="ru-RU" sz="2200" dirty="0">
                <a:solidFill>
                  <a:schemeClr val="bg1"/>
                </a:solidFill>
                <a:latin typeface="Montserrat Medium" pitchFamily="2" charset="-52"/>
              </a:rPr>
              <a:t>Лицея </a:t>
            </a:r>
            <a:r>
              <a:rPr lang="en-US" sz="2200" dirty="0">
                <a:solidFill>
                  <a:schemeClr val="bg1"/>
                </a:solidFill>
                <a:latin typeface="Montserrat Medium" pitchFamily="2" charset="-52"/>
              </a:rPr>
              <a:t>‘:)</a:t>
            </a:r>
            <a:endParaRPr lang="ru-RU" sz="22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6609" y="4928523"/>
            <a:ext cx="4121791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Выполнил</a:t>
            </a:r>
            <a:r>
              <a:rPr lang="en-US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Ученик Яндекс</a:t>
            </a:r>
            <a:r>
              <a:rPr lang="en-US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r>
              <a:rPr lang="ru-RU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Лицея</a:t>
            </a:r>
            <a:endParaRPr lang="en-US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Саприкин Никита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26FA6-3A5A-353B-851B-FE6FCA74BBF1}"/>
              </a:ext>
            </a:extLst>
          </p:cNvPr>
          <p:cNvSpPr txBox="1"/>
          <p:nvPr/>
        </p:nvSpPr>
        <p:spPr>
          <a:xfrm>
            <a:off x="2957781" y="1134728"/>
            <a:ext cx="69971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Montserrat ExtraBold" pitchFamily="2" charset="-52"/>
              </a:rPr>
              <a:t>Guide</a:t>
            </a:r>
            <a:r>
              <a:rPr lang="ru-RU" sz="4600" dirty="0">
                <a:solidFill>
                  <a:schemeClr val="bg1"/>
                </a:solidFill>
                <a:latin typeface="Montserrat ExtraBold" pitchFamily="2" charset="-52"/>
              </a:rPr>
              <a:t> </a:t>
            </a:r>
            <a:r>
              <a:rPr lang="en-US" sz="4600" dirty="0">
                <a:solidFill>
                  <a:schemeClr val="bg1"/>
                </a:solidFill>
                <a:latin typeface="Montserrat ExtraBold" pitchFamily="2" charset="-52"/>
              </a:rPr>
              <a:t>Telegram bot</a:t>
            </a:r>
            <a:endParaRPr lang="ru-RU" sz="4600" dirty="0">
              <a:solidFill>
                <a:schemeClr val="bg1"/>
              </a:solidFill>
              <a:latin typeface="Montserrat ExtraBold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F09737-FC4C-7966-0CF0-8B614CF89958}"/>
              </a:ext>
            </a:extLst>
          </p:cNvPr>
          <p:cNvSpPr/>
          <p:nvPr/>
        </p:nvSpPr>
        <p:spPr>
          <a:xfrm>
            <a:off x="27730" y="2907639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05BB77-8808-8286-0EAC-BFFE768E4017}"/>
              </a:ext>
            </a:extLst>
          </p:cNvPr>
          <p:cNvSpPr/>
          <p:nvPr/>
        </p:nvSpPr>
        <p:spPr>
          <a:xfrm>
            <a:off x="0" y="2832138"/>
            <a:ext cx="12192000" cy="75501"/>
          </a:xfrm>
          <a:prstGeom prst="rect">
            <a:avLst/>
          </a:prstGeom>
          <a:solidFill>
            <a:srgbClr val="F19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2694-BD03-D9D8-C992-6791BFB9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863" y="825541"/>
            <a:ext cx="2718811" cy="573023"/>
          </a:xfrm>
        </p:spPr>
        <p:txBody>
          <a:bodyPr>
            <a:normAutofit/>
          </a:bodyPr>
          <a:lstStyle/>
          <a:p>
            <a:r>
              <a:rPr lang="ru-RU" sz="100" dirty="0">
                <a:solidFill>
                  <a:schemeClr val="bg1"/>
                </a:solidFill>
                <a:latin typeface="Montserrat Medium" pitchFamily="2" charset="-52"/>
              </a:rPr>
              <a:t>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F92DB-B9E3-5ED0-1506-677615C0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354" y="3052245"/>
            <a:ext cx="5181406" cy="112706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СПАСИБО ЗА ВНИМАНИЕ!</a:t>
            </a:r>
            <a:endParaRPr lang="en-US" sz="28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9C6B-8298-4A7E-4119-4925FEAF8EC7}"/>
              </a:ext>
            </a:extLst>
          </p:cNvPr>
          <p:cNvSpPr/>
          <p:nvPr/>
        </p:nvSpPr>
        <p:spPr>
          <a:xfrm>
            <a:off x="0" y="1491616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64017B-4A93-F3BA-422B-AF419FFCBB2C}"/>
              </a:ext>
            </a:extLst>
          </p:cNvPr>
          <p:cNvSpPr txBox="1">
            <a:spLocks/>
          </p:cNvSpPr>
          <p:nvPr/>
        </p:nvSpPr>
        <p:spPr>
          <a:xfrm>
            <a:off x="109057" y="4871433"/>
            <a:ext cx="10908484" cy="142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7FBAC-3346-8B0F-B626-776197C8A68B}"/>
              </a:ext>
            </a:extLst>
          </p:cNvPr>
          <p:cNvSpPr/>
          <p:nvPr/>
        </p:nvSpPr>
        <p:spPr>
          <a:xfrm>
            <a:off x="109057" y="5290883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C63D-BBD0-8062-17AE-F3224272E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49" y="448262"/>
            <a:ext cx="3008551" cy="86508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Medium" pitchFamily="2" charset="-52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FCC827-1C10-4D24-B24C-10B8AADA9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49" y="2615995"/>
            <a:ext cx="11280484" cy="162601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S Reference Sans Serif" panose="020B060403050404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Идея</a:t>
            </a: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MS Reference Sans Serif" panose="020B060403050404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и задачи проекта</a:t>
            </a: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</a:t>
            </a:r>
            <a:r>
              <a:rPr lang="ru-RU" sz="2800" dirty="0">
                <a:solidFill>
                  <a:schemeClr val="bg1"/>
                </a:solidFill>
                <a:latin typeface="MS Reference Sans Serif" panose="020B060403050404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Создать телеграмм-бота</a:t>
            </a: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MS Reference Sans Serif" panose="020B060403050404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помогающего организовывать путешествия по данным пользователя и давать пользователю информацию о каком-либо городе отдельно</a:t>
            </a: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MS Reference Sans Serif" panose="020B0604030504040204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4AD253-1920-19CB-A3D9-3E862B413AC1}"/>
              </a:ext>
            </a:extLst>
          </p:cNvPr>
          <p:cNvSpPr/>
          <p:nvPr/>
        </p:nvSpPr>
        <p:spPr>
          <a:xfrm>
            <a:off x="0" y="1576283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2694-BD03-D9D8-C992-6791BFB9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7" y="679505"/>
            <a:ext cx="5038676" cy="57302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Medium" pitchFamily="2" charset="-52"/>
              </a:rPr>
              <a:t>Архитектура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F92DB-B9E3-5ED0-1506-677615C0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25" y="1806205"/>
            <a:ext cx="7290810" cy="1563598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Архитектура проекта организована в виде одного большого каталога 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‘bot’,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в котором хранится основной код и настройки конфигурации проекта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и файлов запуска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9C6B-8298-4A7E-4119-4925FEAF8EC7}"/>
              </a:ext>
            </a:extLst>
          </p:cNvPr>
          <p:cNvSpPr/>
          <p:nvPr/>
        </p:nvSpPr>
        <p:spPr>
          <a:xfrm>
            <a:off x="0" y="1491616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25DFE26-C3D8-A5AC-8D6B-B85ECE50A2D0}"/>
              </a:ext>
            </a:extLst>
          </p:cNvPr>
          <p:cNvSpPr txBox="1">
            <a:spLocks/>
          </p:cNvSpPr>
          <p:nvPr/>
        </p:nvSpPr>
        <p:spPr>
          <a:xfrm>
            <a:off x="109057" y="3772475"/>
            <a:ext cx="7350078" cy="142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D5E573-6B87-9D72-1900-31107EB7C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97" y="1662558"/>
            <a:ext cx="3549436" cy="5051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07528-ACF8-036C-03D3-26F7A34EB0CC}"/>
              </a:ext>
            </a:extLst>
          </p:cNvPr>
          <p:cNvSpPr txBox="1"/>
          <p:nvPr/>
        </p:nvSpPr>
        <p:spPr>
          <a:xfrm>
            <a:off x="168325" y="4005501"/>
            <a:ext cx="6798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Каждый файл проекта </a:t>
            </a:r>
            <a:r>
              <a:rPr lang="ru-RU" sz="2400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структуирован</a:t>
            </a:r>
            <a:r>
              <a:rPr lang="ru-RU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в зависимости от содержимого файла</a:t>
            </a:r>
            <a:r>
              <a:rPr lang="en-US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 </a:t>
            </a:r>
            <a:r>
              <a:rPr lang="ru-RU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Каждый подкаталог отвечает за отдельный тип данных</a:t>
            </a:r>
            <a:r>
              <a:rPr lang="en-US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из которых строится программа бота</a:t>
            </a:r>
            <a:r>
              <a:rPr lang="en-US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7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2694-BD03-D9D8-C992-6791BFB9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8" y="667397"/>
            <a:ext cx="5622876" cy="57302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Medium" pitchFamily="2" charset="-52"/>
              </a:rPr>
              <a:t>Основные функции 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F92DB-B9E3-5ED0-1506-677615C0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92" y="2900702"/>
            <a:ext cx="11397841" cy="271269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Просмотр информации по одному конкретному городу</a:t>
            </a:r>
            <a:r>
              <a:rPr lang="en-US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endParaRPr lang="ru-RU" sz="18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r>
              <a:rPr lang="ru-RU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Функция</a:t>
            </a:r>
            <a:r>
              <a:rPr lang="en-US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с помощью которой бот генерирует информацию о городе</a:t>
            </a:r>
            <a:r>
              <a:rPr lang="en-US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который ввел пользователь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endParaRPr lang="ru-RU" sz="18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Составление плана путешествия</a:t>
            </a:r>
            <a:r>
              <a:rPr lang="en-US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endParaRPr lang="ru-RU" sz="18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r>
              <a:rPr lang="ru-RU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Функция</a:t>
            </a:r>
            <a:r>
              <a:rPr lang="en-US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с помощью которой пользователь может ввести города</a:t>
            </a:r>
            <a:r>
              <a:rPr lang="en-US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и бот составит план путешествия между этими городами</a:t>
            </a:r>
            <a:r>
              <a:rPr lang="en-US" sz="1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endParaRPr lang="ru-RU" sz="18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9C6B-8298-4A7E-4119-4925FEAF8EC7}"/>
              </a:ext>
            </a:extLst>
          </p:cNvPr>
          <p:cNvSpPr/>
          <p:nvPr/>
        </p:nvSpPr>
        <p:spPr>
          <a:xfrm>
            <a:off x="0" y="1491616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64017B-4A93-F3BA-422B-AF419FFCBB2C}"/>
              </a:ext>
            </a:extLst>
          </p:cNvPr>
          <p:cNvSpPr txBox="1">
            <a:spLocks/>
          </p:cNvSpPr>
          <p:nvPr/>
        </p:nvSpPr>
        <p:spPr>
          <a:xfrm>
            <a:off x="109057" y="4871433"/>
            <a:ext cx="10908484" cy="142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9DDB-7EFF-DCF2-6FFC-99A38DA1BD28}"/>
              </a:ext>
            </a:extLst>
          </p:cNvPr>
          <p:cNvSpPr txBox="1"/>
          <p:nvPr/>
        </p:nvSpPr>
        <p:spPr>
          <a:xfrm>
            <a:off x="176480" y="2109768"/>
            <a:ext cx="10670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Можно выделить всего две основных функций бота</a:t>
            </a:r>
            <a:r>
              <a:rPr lang="en-US" sz="24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4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2694-BD03-D9D8-C992-6791BFB9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7" y="683903"/>
            <a:ext cx="5462010" cy="57302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Medium" pitchFamily="2" charset="-52"/>
              </a:rPr>
              <a:t>Информация по городу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F92DB-B9E3-5ED0-1506-677615C0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7" y="1957680"/>
            <a:ext cx="7612543" cy="4688653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Это функция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с помощью которой пользователь может ввести город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после чего бот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используя одну из моделей </a:t>
            </a:r>
            <a:r>
              <a:rPr lang="en-US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ChatGPT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и 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Wikipedia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выводит небольшую информацию о введенном городе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Помимо этого пользователю доступно еще несколько других функций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таких как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Просмотр города на карте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История города и Достопримечательности введенного города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</a:p>
          <a:p>
            <a:pPr algn="l"/>
            <a:endParaRPr lang="en-US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Результат по городу 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‘</a:t>
            </a:r>
            <a:r>
              <a:rPr lang="ru-RU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Ростов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-на-Дону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’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представлен на картинке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9C6B-8298-4A7E-4119-4925FEAF8EC7}"/>
              </a:ext>
            </a:extLst>
          </p:cNvPr>
          <p:cNvSpPr/>
          <p:nvPr/>
        </p:nvSpPr>
        <p:spPr>
          <a:xfrm>
            <a:off x="0" y="1491616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64017B-4A93-F3BA-422B-AF419FFCBB2C}"/>
              </a:ext>
            </a:extLst>
          </p:cNvPr>
          <p:cNvSpPr txBox="1">
            <a:spLocks/>
          </p:cNvSpPr>
          <p:nvPr/>
        </p:nvSpPr>
        <p:spPr>
          <a:xfrm>
            <a:off x="109057" y="4871433"/>
            <a:ext cx="10908484" cy="142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318479-68B1-C77E-E88F-6E953127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6" y="1665452"/>
            <a:ext cx="3966991" cy="51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2694-BD03-D9D8-C992-6791BFB9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60360"/>
            <a:ext cx="7697211" cy="57302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Medium" pitchFamily="2" charset="-52"/>
              </a:rPr>
              <a:t>Составление плана путешествия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F92DB-B9E3-5ED0-1506-677615C0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7" y="1825349"/>
            <a:ext cx="7028343" cy="4988591"/>
          </a:xfrm>
        </p:spPr>
        <p:txBody>
          <a:bodyPr>
            <a:normAutofit/>
          </a:bodyPr>
          <a:lstStyle/>
          <a:p>
            <a:pPr algn="l"/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Это функция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с помощью которой пользователь может составить небольшой-план путешествия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введя несколько городов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endParaRPr lang="ru-RU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Результат генерируется с помощью модели </a:t>
            </a:r>
            <a:r>
              <a:rPr lang="en-US" sz="2200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ChatGPT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endParaRPr lang="ru-RU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endParaRPr lang="ru-RU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Помимо самих городов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пользователь может ввести 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‘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дополнительные фильтры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’,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такие как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: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Вид транспорта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Цель поездки</a:t>
            </a:r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На картинке представлен результат по запросу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Токио 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&gt;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Москва</a:t>
            </a:r>
            <a:r>
              <a:rPr lang="en-US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&gt; </a:t>
            </a:r>
            <a:r>
              <a:rPr lang="ru-RU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Берлин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9C6B-8298-4A7E-4119-4925FEAF8EC7}"/>
              </a:ext>
            </a:extLst>
          </p:cNvPr>
          <p:cNvSpPr/>
          <p:nvPr/>
        </p:nvSpPr>
        <p:spPr>
          <a:xfrm>
            <a:off x="0" y="1491616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64017B-4A93-F3BA-422B-AF419FFCBB2C}"/>
              </a:ext>
            </a:extLst>
          </p:cNvPr>
          <p:cNvSpPr txBox="1">
            <a:spLocks/>
          </p:cNvSpPr>
          <p:nvPr/>
        </p:nvSpPr>
        <p:spPr>
          <a:xfrm>
            <a:off x="109057" y="4871433"/>
            <a:ext cx="10908484" cy="142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002853-376A-BBE3-DA7A-FF876D08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211" y="1678540"/>
            <a:ext cx="3995256" cy="49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2694-BD03-D9D8-C992-6791BFB9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616503"/>
            <a:ext cx="4242811" cy="57302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Medium" pitchFamily="2" charset="-52"/>
              </a:rPr>
              <a:t>Другие 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F92DB-B9E3-5ED0-1506-677615C0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7" y="1858907"/>
            <a:ext cx="11755772" cy="3012526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Помимо двух перечисленных функций бот умеет обрабатывать несколько других команд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Таких как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:</a:t>
            </a:r>
          </a:p>
          <a:p>
            <a:pPr algn="just"/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just"/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/about</a:t>
            </a:r>
          </a:p>
          <a:p>
            <a:pPr algn="just"/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just"/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/commands</a:t>
            </a:r>
          </a:p>
          <a:p>
            <a:pPr algn="just"/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just"/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9C6B-8298-4A7E-4119-4925FEAF8EC7}"/>
              </a:ext>
            </a:extLst>
          </p:cNvPr>
          <p:cNvSpPr/>
          <p:nvPr/>
        </p:nvSpPr>
        <p:spPr>
          <a:xfrm>
            <a:off x="0" y="1491616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64017B-4A93-F3BA-422B-AF419FFCBB2C}"/>
              </a:ext>
            </a:extLst>
          </p:cNvPr>
          <p:cNvSpPr txBox="1">
            <a:spLocks/>
          </p:cNvSpPr>
          <p:nvPr/>
        </p:nvSpPr>
        <p:spPr>
          <a:xfrm>
            <a:off x="109057" y="4871433"/>
            <a:ext cx="10908484" cy="142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5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2694-BD03-D9D8-C992-6791BFB9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693083"/>
            <a:ext cx="6342544" cy="57302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Medium" pitchFamily="2" charset="-52"/>
              </a:rPr>
              <a:t>Используемые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F92DB-B9E3-5ED0-1506-677615C0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7" y="1858907"/>
            <a:ext cx="11755772" cy="3161826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Технологии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,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которые использовались при разработке бота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:</a:t>
            </a:r>
          </a:p>
          <a:p>
            <a:pPr algn="just"/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OpenAI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API(</a:t>
            </a:r>
            <a:r>
              <a:rPr lang="en-US" sz="2200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ChatGPT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Yandex Geocoder API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Wikipedia API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Средства библиотеки </a:t>
            </a:r>
            <a:r>
              <a:rPr lang="en-US" sz="2200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Aiogram</a:t>
            </a:r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9C6B-8298-4A7E-4119-4925FEAF8EC7}"/>
              </a:ext>
            </a:extLst>
          </p:cNvPr>
          <p:cNvSpPr/>
          <p:nvPr/>
        </p:nvSpPr>
        <p:spPr>
          <a:xfrm>
            <a:off x="0" y="1491616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64017B-4A93-F3BA-422B-AF419FFCBB2C}"/>
              </a:ext>
            </a:extLst>
          </p:cNvPr>
          <p:cNvSpPr txBox="1">
            <a:spLocks/>
          </p:cNvSpPr>
          <p:nvPr/>
        </p:nvSpPr>
        <p:spPr>
          <a:xfrm>
            <a:off x="109057" y="4871433"/>
            <a:ext cx="10908484" cy="142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9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2694-BD03-D9D8-C992-6791BFB93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693083"/>
            <a:ext cx="2718811" cy="57302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Medium" pitchFamily="2" charset="-52"/>
              </a:rPr>
              <a:t>Развитие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F92DB-B9E3-5ED0-1506-677615C0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7" y="1858906"/>
            <a:ext cx="11755772" cy="3507477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В программу бота можно добавить много чего нового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В частности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–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добавление </a:t>
            </a:r>
            <a:r>
              <a:rPr lang="ru-RU" sz="2200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доп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.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функциональности к планам путешествий</a:t>
            </a:r>
          </a:p>
          <a:p>
            <a:pPr algn="just"/>
            <a:endParaRPr lang="ru-RU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Также улучшение времени отклика </a:t>
            </a:r>
            <a:r>
              <a:rPr lang="en-US" sz="2200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ChatGPT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и улучшенный отбор картинок с </a:t>
            </a:r>
            <a:r>
              <a:rPr lang="en-US" sz="22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Wikipedia</a:t>
            </a:r>
          </a:p>
          <a:p>
            <a:pPr algn="just"/>
            <a:endParaRPr lang="en-US" sz="2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9C6B-8298-4A7E-4119-4925FEAF8EC7}"/>
              </a:ext>
            </a:extLst>
          </p:cNvPr>
          <p:cNvSpPr/>
          <p:nvPr/>
        </p:nvSpPr>
        <p:spPr>
          <a:xfrm>
            <a:off x="0" y="1491616"/>
            <a:ext cx="12192000" cy="75501"/>
          </a:xfrm>
          <a:prstGeom prst="rect">
            <a:avLst/>
          </a:prstGeom>
          <a:solidFill>
            <a:srgbClr val="C0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64017B-4A93-F3BA-422B-AF419FFCBB2C}"/>
              </a:ext>
            </a:extLst>
          </p:cNvPr>
          <p:cNvSpPr txBox="1">
            <a:spLocks/>
          </p:cNvSpPr>
          <p:nvPr/>
        </p:nvSpPr>
        <p:spPr>
          <a:xfrm>
            <a:off x="109057" y="4871433"/>
            <a:ext cx="10908484" cy="142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991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349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Montserrat ExtraBold</vt:lpstr>
      <vt:lpstr>Montserrat Medium</vt:lpstr>
      <vt:lpstr>MS Reference Sans Serif</vt:lpstr>
      <vt:lpstr>Noto Sans</vt:lpstr>
      <vt:lpstr>Тема Office</vt:lpstr>
      <vt:lpstr>Проект для Яндекс.Лицея ‘:)</vt:lpstr>
      <vt:lpstr>Введение</vt:lpstr>
      <vt:lpstr>Архитектура проекта</vt:lpstr>
      <vt:lpstr>Основные функции бота</vt:lpstr>
      <vt:lpstr>Информация по городу</vt:lpstr>
      <vt:lpstr>Составление плана путешествия</vt:lpstr>
      <vt:lpstr>Другие Функции</vt:lpstr>
      <vt:lpstr>Используемые технологии</vt:lpstr>
      <vt:lpstr>Развитие</vt:lpstr>
      <vt:lpstr>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Саприкин Нкикита</cp:lastModifiedBy>
  <cp:revision>5</cp:revision>
  <dcterms:created xsi:type="dcterms:W3CDTF">2022-12-13T14:13:04Z</dcterms:created>
  <dcterms:modified xsi:type="dcterms:W3CDTF">2023-04-26T16:17:49Z</dcterms:modified>
</cp:coreProperties>
</file>