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59A3F4-3D36-4368-B0EC-732836714A87}">
  <a:tblStyle styleId="{DA59A3F4-3D36-4368-B0EC-732836714A8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86a1d4c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86a1d4c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a7ce390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a7ce390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a7ce390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a7ce390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a7ce390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a7ce390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c2736d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c2736d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8c2736d5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8c2736d5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8c2736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8c2736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8c2736d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8c2736d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86a1d4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86a1d4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986a1d4c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986a1d4c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986a1d4c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986a1d4c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986a1d4c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986a1d4c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86a1d4c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86a1d4c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86a1d4c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986a1d4c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986a1d4c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986a1d4c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986a1d4c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986a1d4c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327351"/>
            <a:ext cx="5361300" cy="18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Лабораторна робота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uk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Дослідження процесу розробки програмного забезпечення. Архітектурне та детальне проектування.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331583"/>
            <a:ext cx="5361300" cy="16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Підготували студенти групи ІП-01</a:t>
            </a:r>
            <a:br>
              <a:rPr lang="uk"/>
            </a:br>
            <a:r>
              <a:rPr lang="uk"/>
              <a:t>Храмченко Анатолій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Черпак Андрій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Стельмашенко Максим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Харчук Назарій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49125" y="536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Модель проектування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63" y="1181800"/>
            <a:ext cx="8736676" cy="36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550150" y="279450"/>
            <a:ext cx="7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209575" y="27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Семантика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класів</a:t>
            </a:r>
            <a:endParaRPr/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2667000" y="10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{DA59A3F4-3D36-4368-B0EC-732836714A87}</a:tableStyleId>
              </a:tblPr>
              <a:tblGrid>
                <a:gridCol w="1400175"/>
                <a:gridCol w="4829175"/>
              </a:tblGrid>
              <a:tr h="60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Властивості класу проектування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DeansSystem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 композиції із класом Rating, Groupe, Course, Student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 асоціації до класу SingIn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Операції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Атрибути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SingIn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Відншення асоціації до класу DeansSystem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Операції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uditLogin (): bool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AuditPassword (): bool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Атрибути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password: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errorMassage: string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550150" y="279450"/>
            <a:ext cx="7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209575" y="27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Семантика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класів</a:t>
            </a:r>
            <a:endParaRPr/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25146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{DA59A3F4-3D36-4368-B0EC-732836714A87}</a:tableStyleId>
              </a:tblPr>
              <a:tblGrid>
                <a:gridCol w="1400175"/>
                <a:gridCol w="4829175"/>
              </a:tblGrid>
              <a:tr h="58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Властивості класу проектування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 композиції до класу DeansSystem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Операції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iewRating (studentName: string): void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AddMark (studentName: string): void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Атрибути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 композиції до класу DeansSystem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Операції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iewGroupe (studentName: string): void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ChangeGroupe (studentName: string): void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Атрибути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550150" y="279450"/>
            <a:ext cx="77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209575" y="279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Семантика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класів</a:t>
            </a:r>
            <a:endParaRPr/>
          </a:p>
        </p:txBody>
      </p:sp>
      <p:graphicFrame>
        <p:nvGraphicFramePr>
          <p:cNvPr id="208" name="Google Shape;208;p25"/>
          <p:cNvGraphicFramePr/>
          <p:nvPr/>
        </p:nvGraphicFramePr>
        <p:xfrm>
          <a:off x="25146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{DA59A3F4-3D36-4368-B0EC-732836714A87}</a:tableStyleId>
              </a:tblPr>
              <a:tblGrid>
                <a:gridCol w="1400175"/>
                <a:gridCol w="4829175"/>
              </a:tblGrid>
              <a:tr h="58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Властивості класу проектування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 композиції до класу DeansSystem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Операції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iewCourse (studentName: string): void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ChangeCourse (studentName: string): void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Атрибути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isRatingNorm: bool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Відношення композиції до класу DeansSystem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Операції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ddStudent (studentName: string, login: string): void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RemoveStudent (studentName: string): void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Атрибути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92350" y="346950"/>
            <a:ext cx="1681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600"/>
              <a:t>Уточнити діаграму класів </a:t>
            </a:r>
            <a:endParaRPr sz="2600"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600" y="211250"/>
            <a:ext cx="7071124" cy="4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Архітектура системи: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“Клієнт - сервер”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72073"/>
            <a:ext cx="7326999" cy="23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пакетів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500" y="1738300"/>
            <a:ext cx="6926400" cy="2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об’єктів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-14177" l="0" r="0" t="25900"/>
          <a:stretch/>
        </p:blipFill>
        <p:spPr>
          <a:xfrm>
            <a:off x="652475" y="2059275"/>
            <a:ext cx="7839075" cy="2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класів аналізу варіанту використання: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5" y="1330150"/>
            <a:ext cx="8729250" cy="19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8375" y="3142525"/>
            <a:ext cx="2823900" cy="1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класів аналізу варіанту використання: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375" y="3053800"/>
            <a:ext cx="2823900" cy="18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25" y="1330150"/>
            <a:ext cx="8631674" cy="17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класів аналізу варіанту використання: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00" y="1482550"/>
            <a:ext cx="8728326" cy="30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класів аналізу варіанту використання: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0" y="1362075"/>
            <a:ext cx="8751349" cy="35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класів аналізу варіанту використання: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25" y="1330150"/>
            <a:ext cx="8715750" cy="33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класів аналізу варіанту використання: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" y="1482550"/>
            <a:ext cx="8715750" cy="33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класів аналізу варіанту використання: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600" y="1213975"/>
            <a:ext cx="6280325" cy="3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375" y="1290900"/>
            <a:ext cx="7112949" cy="37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3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Діаграма класів аналізу варіанту використання: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75" y="3218725"/>
            <a:ext cx="2823900" cy="1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