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guePzCWgI9hNG/40LA8Kxk9hyz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bcd0212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bcd0212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600"/>
              <a:t>Архітектурне та детальне проектування</a:t>
            </a:r>
            <a:endParaRPr sz="360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10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000"/>
              <a:buNone/>
            </a:pPr>
            <a:r>
              <a:rPr lang="ru"/>
              <a:t>Підготували студенти ІП-01: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000"/>
              <a:buNone/>
            </a:pPr>
            <a:r>
              <a:rPr lang="ru"/>
              <a:t>Ніколаєв Іван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000"/>
              <a:buNone/>
            </a:pPr>
            <a:r>
              <a:rPr lang="ru"/>
              <a:t>Москаленко Владислав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000"/>
              <a:buNone/>
            </a:pPr>
            <a:r>
              <a:rPr lang="ru"/>
              <a:t>Петренко Святозар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bcd021247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cbcd021247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Модель проектування</a:t>
            </a:r>
            <a:endParaRPr/>
          </a:p>
        </p:txBody>
      </p:sp>
      <p:pic>
        <p:nvPicPr>
          <p:cNvPr id="121" name="Google Shape;12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96" y="1017725"/>
            <a:ext cx="7834880" cy="38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/>
          <p:nvPr>
            <p:ph type="title"/>
          </p:nvPr>
        </p:nvSpPr>
        <p:spPr>
          <a:xfrm>
            <a:off x="623400" y="113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Модель проектування</a:t>
            </a:r>
            <a:endParaRPr/>
          </a:p>
        </p:txBody>
      </p:sp>
      <p:pic>
        <p:nvPicPr>
          <p:cNvPr id="127" name="Google Shape;12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7713" y="686125"/>
            <a:ext cx="5864025" cy="435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/>
          <p:nvPr>
            <p:ph type="title"/>
          </p:nvPr>
        </p:nvSpPr>
        <p:spPr>
          <a:xfrm>
            <a:off x="623400" y="113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Модель проектування</a:t>
            </a:r>
            <a:endParaRPr/>
          </a:p>
        </p:txBody>
      </p:sp>
      <p:pic>
        <p:nvPicPr>
          <p:cNvPr id="133" name="Google Shape;13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9700" y="757850"/>
            <a:ext cx="5958025" cy="42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Модель проектування</a:t>
            </a:r>
            <a:endParaRPr/>
          </a:p>
        </p:txBody>
      </p:sp>
      <p:pic>
        <p:nvPicPr>
          <p:cNvPr id="139" name="Google Shape;13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525" y="1317850"/>
            <a:ext cx="8828926" cy="29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Модель проектування</a:t>
            </a:r>
            <a:endParaRPr/>
          </a:p>
        </p:txBody>
      </p:sp>
      <p:pic>
        <p:nvPicPr>
          <p:cNvPr id="145" name="Google Shape;14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850" y="1152025"/>
            <a:ext cx="8520599" cy="3830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311700" y="149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Модель проектування</a:t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6550" y="830450"/>
            <a:ext cx="5917725" cy="41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Архітектура системи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6176775" y="1152475"/>
            <a:ext cx="2655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Розрахована на велику кількість користувачів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/>
              <a:t>Цілісність даних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/>
              <a:t>Низькі вимоги до характеристик ЕОМ користувача</a:t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25750"/>
            <a:ext cx="586506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548325" y="663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Діаграма пакетів</a:t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5800" y="639050"/>
            <a:ext cx="7205652" cy="435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Діаграма об’єктів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863" y="937750"/>
            <a:ext cx="7814275" cy="417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Модель аналізу реалізації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138" y="1115100"/>
            <a:ext cx="8724174" cy="34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Висновок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/>
              <a:t>В даній лабораторній роботі ми навчилися будувати модель аналізу реалізації варіантів використання системи будувати модель проектування, описувати семантику класів та об’єктів, визначати архітектуру системи, а такаож представляти модель проектування в діаграмах об’єктів та пакетів.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Модель аналізу реалізації</a:t>
            </a:r>
            <a:endParaRPr/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9" name="Google Shape;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863" y="1225613"/>
            <a:ext cx="8366274" cy="30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Модель аналізу реалізації</a:t>
            </a:r>
            <a:endParaRPr/>
          </a:p>
        </p:txBody>
      </p:sp>
      <p:sp>
        <p:nvSpPr>
          <p:cNvPr id="75" name="Google Shape;7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6" name="Google Shape;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926" y="1152474"/>
            <a:ext cx="8412150" cy="37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Модель аналізу реалізації</a:t>
            </a:r>
            <a:endParaRPr/>
          </a:p>
        </p:txBody>
      </p:sp>
      <p:sp>
        <p:nvSpPr>
          <p:cNvPr id="82" name="Google Shape;82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3" name="Google Shape;8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700" y="1017713"/>
            <a:ext cx="784860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Модель аналізу реалізації</a:t>
            </a:r>
            <a:endParaRPr/>
          </a:p>
        </p:txBody>
      </p:sp>
      <p:sp>
        <p:nvSpPr>
          <p:cNvPr id="89" name="Google Shape;89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0" name="Google Shape;9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050" y="1117788"/>
            <a:ext cx="7277100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Модель аналізу реалізації</a:t>
            </a:r>
            <a:endParaRPr/>
          </a:p>
        </p:txBody>
      </p:sp>
      <p:sp>
        <p:nvSpPr>
          <p:cNvPr id="96" name="Google Shape;96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7" name="Google Shape;9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1" y="1162050"/>
            <a:ext cx="8062175" cy="30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Модель проектування</a:t>
            </a:r>
            <a:endParaRPr/>
          </a:p>
        </p:txBody>
      </p:sp>
      <p:pic>
        <p:nvPicPr>
          <p:cNvPr id="103" name="Google Shape;10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0100" y="1232600"/>
            <a:ext cx="6486900" cy="37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Модель проектування</a:t>
            </a:r>
            <a:endParaRPr/>
          </a:p>
        </p:txBody>
      </p:sp>
      <p:pic>
        <p:nvPicPr>
          <p:cNvPr id="109" name="Google Shape;10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375" y="1210400"/>
            <a:ext cx="8841249" cy="35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