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376cdea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376cdea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376cdea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376cdea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376cdea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376cdea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t1lson/Deans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uwy2Ixy1Hy2xbi1-CGVliDxulLIQPRGldULf9KQarmg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TvnkB4aHwpHKHjw5w5C_-w_DPqUI5lAkApYx9KWKeJU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858700" y="1327351"/>
            <a:ext cx="5361300" cy="18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Лабораторна робота 4</a:t>
            </a:r>
            <a:endParaRPr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	</a:t>
            </a:r>
            <a:r>
              <a:rPr b="1" lang="uk"/>
              <a:t>Моделювання процесу Конструювання. Кодування та тестування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	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858700" y="2331583"/>
            <a:ext cx="53613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Підготували студенти групи ІП-01</a:t>
            </a:r>
            <a:br>
              <a:rPr lang="uk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uk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Храмченко Анатолій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Черпак Андрій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Стельмашенко Максим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Харчук Назарій</a:t>
            </a:r>
            <a:endParaRPr sz="16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Працюючий прототип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899450" y="1633000"/>
            <a:ext cx="51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https://github.com/st1lson/DeansSystem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Тест-кейсы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819150" y="1659225"/>
            <a:ext cx="51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https://docs.google.com/document/d/1uwy2Ixy1Hy2xbi1-CGVliDxulLIQPRGldULf9KQarmg/edit?usp=sharing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Баг-репорты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819150" y="1659225"/>
            <a:ext cx="51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https://docs.google.com/document/d/1TvnkB4aHwpHKHjw5w5C_-w_DPqUI5lAkApYx9KWKeJU/edit?usp=sharing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