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4" r:id="rId9"/>
    <p:sldId id="265" r:id="rId10"/>
    <p:sldId id="266" r:id="rId11"/>
    <p:sldId id="267" r:id="rId12"/>
    <p:sldId id="268" r:id="rId13"/>
    <p:sldId id="262" r:id="rId14"/>
    <p:sldId id="263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96" y="-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E1EA-6980-431D-9432-143100BBC5BF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F8F1-E5FF-422C-A876-F8DF2FFB6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0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E1EA-6980-431D-9432-143100BBC5BF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F8F1-E5FF-422C-A876-F8DF2FFB6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77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E1EA-6980-431D-9432-143100BBC5BF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F8F1-E5FF-422C-A876-F8DF2FFB6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13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E1EA-6980-431D-9432-143100BBC5BF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F8F1-E5FF-422C-A876-F8DF2FFB6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88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E1EA-6980-431D-9432-143100BBC5BF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F8F1-E5FF-422C-A876-F8DF2FFB6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2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E1EA-6980-431D-9432-143100BBC5BF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F8F1-E5FF-422C-A876-F8DF2FFB6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15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E1EA-6980-431D-9432-143100BBC5BF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F8F1-E5FF-422C-A876-F8DF2FFB6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59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E1EA-6980-431D-9432-143100BBC5BF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F8F1-E5FF-422C-A876-F8DF2FFB6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26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E1EA-6980-431D-9432-143100BBC5BF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F8F1-E5FF-422C-A876-F8DF2FFB6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95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E1EA-6980-431D-9432-143100BBC5BF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F8F1-E5FF-422C-A876-F8DF2FFB6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54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E1EA-6980-431D-9432-143100BBC5BF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F8F1-E5FF-422C-A876-F8DF2FFB6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63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3E1EA-6980-431D-9432-143100BBC5BF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EF8F1-E5FF-422C-A876-F8DF2FFB6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20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6137" y="260648"/>
            <a:ext cx="60917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ru-RU" sz="54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Основна</a:t>
            </a:r>
            <a:r>
              <a:rPr lang="ru-RU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ru-RU" sz="54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пам</a:t>
            </a:r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’</a:t>
            </a:r>
            <a:r>
              <a:rPr lang="ru-RU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ять</a:t>
            </a:r>
            <a:endParaRPr lang="ru-RU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1026" name="Picture 2" descr="C:\Documents and Settings\User\Рабочий стол\image0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35" y="2348880"/>
            <a:ext cx="6464936" cy="392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82722" y="1340768"/>
            <a:ext cx="3178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Адреса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пям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ят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430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User\Рабочий стол\скачанные файлы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4452168" cy="249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Documents and Settings\User\Рабочий стол\8_00456c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" t="4544" r="2439" b="3553"/>
          <a:stretch/>
        </p:blipFill>
        <p:spPr bwMode="auto">
          <a:xfrm>
            <a:off x="1231647" y="3097764"/>
            <a:ext cx="5691674" cy="362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Documents and Settings\User\Рабочий стол\2015-08-26-superzapravka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60648"/>
            <a:ext cx="4047876" cy="265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87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Documents and Settings\User\Рабочий стол\скачанные файлы (6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1905"/>
            <a:ext cx="5239241" cy="218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Documents and Settings\User\Рабочий стол\images (6)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1" b="12460"/>
          <a:stretch/>
        </p:blipFill>
        <p:spPr bwMode="auto">
          <a:xfrm>
            <a:off x="1835696" y="2596841"/>
            <a:ext cx="5651310" cy="428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46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Documents and Settings\User\Рабочий стол\arhitektura-pc-8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06575"/>
            <a:ext cx="8878100" cy="392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530882" y="332656"/>
            <a:ext cx="21467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ru-RU" sz="54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Шини</a:t>
            </a:r>
            <a:endParaRPr lang="ru-RU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9721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User\Рабочий стол\7586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71"/>
          <a:stretch/>
        </p:blipFill>
        <p:spPr bwMode="auto">
          <a:xfrm>
            <a:off x="323528" y="1508517"/>
            <a:ext cx="8715335" cy="379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76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94213" y="188640"/>
            <a:ext cx="5155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ru-RU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Ширина </a:t>
            </a:r>
            <a:r>
              <a:rPr lang="ru-RU" sz="54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шини</a:t>
            </a:r>
            <a:endParaRPr lang="ru-RU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1026" name="Picture 2" descr="C:\Documents and Settings\User\Рабочий стол\arhitektura-pc-8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8934154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02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23728" y="260648"/>
            <a:ext cx="53251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ru-RU" sz="54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Арбітраж</a:t>
            </a:r>
            <a:r>
              <a:rPr lang="ru-RU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ru-RU" sz="54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шини</a:t>
            </a:r>
            <a:endParaRPr lang="ru-RU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2050" name="Picture 2" descr="C:\Documents and Settings\User\Рабочий стол\arhitektura-pc-8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72" y="1412776"/>
            <a:ext cx="8028384" cy="54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117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90688" y="633672"/>
            <a:ext cx="79687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ru-RU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Принцип </a:t>
            </a:r>
            <a:r>
              <a:rPr lang="ru-RU" sz="54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роботи</a:t>
            </a:r>
            <a:r>
              <a:rPr lang="ru-RU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ru-RU" sz="54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шини</a:t>
            </a:r>
            <a:endParaRPr lang="ru-RU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3074" name="Picture 2" descr="C:\Documents and Settings\User\Рабочий стол\image116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8"/>
          <a:stretch/>
        </p:blipFill>
        <p:spPr bwMode="auto">
          <a:xfrm>
            <a:off x="59982" y="2420888"/>
            <a:ext cx="9030132" cy="342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581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58643" y="188640"/>
            <a:ext cx="31946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ru-RU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Шина </a:t>
            </a:r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ISA</a:t>
            </a:r>
            <a:endParaRPr lang="ru-RU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4098" name="Picture 2" descr="C:\Documents and Settings\User\Рабочий стол\isa_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468" y="1700808"/>
            <a:ext cx="2846531" cy="19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Documents and Settings\User\Рабочий стол\inde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27" y="2190243"/>
            <a:ext cx="5913161" cy="380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Documents and Settings\User\Рабочий стол\pci-m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766" y="4573620"/>
            <a:ext cx="2945234" cy="220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150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Documents and Settings\User\Рабочий стол\-14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10" y="116632"/>
            <a:ext cx="8808578" cy="661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307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User\Рабочий стол\arhitektura-pc-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679507" cy="500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995323" y="78087"/>
            <a:ext cx="3191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ru-RU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Шина </a:t>
            </a:r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PCI</a:t>
            </a:r>
            <a:endParaRPr lang="ru-RU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284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User\Рабочий стол\arhitektura-pc-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50" y="3214331"/>
            <a:ext cx="8476222" cy="339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Documents and Settings\User\Рабочий стол\arhitektura-pc-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4664"/>
            <a:ext cx="6106566" cy="280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6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36591" y="188640"/>
            <a:ext cx="34387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ru-RU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Шина </a:t>
            </a:r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USB</a:t>
            </a:r>
            <a:endParaRPr lang="ru-RU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6146" name="Picture 2" descr="C:\Documents and Settings\User\Рабочий стол\USB-2.0-i-3.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645291" cy="543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159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Documents and Settings\User\Рабочий стол\1394549914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8639"/>
            <a:ext cx="6408712" cy="655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51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9892" y="332656"/>
            <a:ext cx="83311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ru-RU" sz="4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Код </a:t>
            </a:r>
            <a:r>
              <a:rPr lang="ru-RU" sz="40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виправлення</a:t>
            </a:r>
            <a:r>
              <a:rPr lang="ru-RU" sz="4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помилок</a:t>
            </a:r>
            <a:endParaRPr lang="ru-RU" sz="4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Documents and Settings\User\Рабочий стол\slide_5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7" t="30962" r="13680" b="34208"/>
          <a:stretch/>
        </p:blipFill>
        <p:spPr bwMode="auto">
          <a:xfrm>
            <a:off x="87556" y="2120482"/>
            <a:ext cx="9056444" cy="321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28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Documents and Settings\User\Рабочий стол\slide_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8313811" cy="623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68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081216" y="476672"/>
            <a:ext cx="49552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ru-RU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Кеш – </a:t>
            </a:r>
            <a:r>
              <a:rPr lang="ru-RU" sz="54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пам</a:t>
            </a:r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’</a:t>
            </a:r>
            <a:r>
              <a:rPr lang="uk-UA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ять</a:t>
            </a:r>
            <a:endParaRPr lang="ru-RU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5122" name="Picture 2" descr="C:\Documents and Settings\User\Рабочий стол\arhitektura-pc-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7" y="1916832"/>
            <a:ext cx="4391180" cy="191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Documents and Settings\User\Рабочий стол\slide_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28290" r="3901" b="21622"/>
          <a:stretch/>
        </p:blipFill>
        <p:spPr bwMode="auto">
          <a:xfrm>
            <a:off x="2317035" y="4054760"/>
            <a:ext cx="6811347" cy="278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48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Documents and Settings\User\Рабочий стол\big_thum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41"/>
          <a:stretch/>
        </p:blipFill>
        <p:spPr bwMode="auto">
          <a:xfrm>
            <a:off x="273161" y="299593"/>
            <a:ext cx="8691327" cy="600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92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Documents and Settings\User\Рабочий стол\slide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04"/>
          <a:stretch/>
        </p:blipFill>
        <p:spPr bwMode="auto">
          <a:xfrm>
            <a:off x="251520" y="476672"/>
            <a:ext cx="8728579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850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90177" y="188640"/>
            <a:ext cx="48947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ru-RU" sz="36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Перефер</a:t>
            </a:r>
            <a:r>
              <a:rPr lang="uk-UA" sz="36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ійні</a:t>
            </a:r>
            <a:r>
              <a:rPr lang="uk-UA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пристрої</a:t>
            </a:r>
            <a:endParaRPr lang="ru-RU" sz="36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53260" y="188639"/>
            <a:ext cx="218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Монітори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Documents and Settings\User\Рабочий стол\скачанные файлы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27" y="1376356"/>
            <a:ext cx="3910507" cy="201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ocuments and Settings\User\Рабочий стол\скачанные файлы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582633"/>
            <a:ext cx="2818770" cy="237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Documents and Settings\User\Рабочий стол\images (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42" y="3952701"/>
            <a:ext cx="2722971" cy="252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Documents and Settings\User\Рабочий стол\slide_4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0" b="7560"/>
          <a:stretch/>
        </p:blipFill>
        <p:spPr bwMode="auto">
          <a:xfrm>
            <a:off x="251520" y="3575214"/>
            <a:ext cx="4839688" cy="327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47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Documents and Settings\User\Рабочий стол\images (4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375" y="3934510"/>
            <a:ext cx="2932821" cy="293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Documents and Settings\User\Рабочий стол\images (3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" y="3284984"/>
            <a:ext cx="4025029" cy="301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Documents and Settings\User\Рабочий стол\скачанные файлы (2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332656"/>
            <a:ext cx="5657304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Documents and Settings\User\Рабочий стол\222.97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4746"/>
            <a:ext cx="229552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2700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35</Words>
  <Application>Microsoft Office PowerPoint</Application>
  <PresentationFormat>Экран (4:3)</PresentationFormat>
  <Paragraphs>13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Dell</dc:creator>
  <cp:lastModifiedBy>Dell</cp:lastModifiedBy>
  <cp:revision>17</cp:revision>
  <dcterms:created xsi:type="dcterms:W3CDTF">2016-10-04T11:35:21Z</dcterms:created>
  <dcterms:modified xsi:type="dcterms:W3CDTF">2016-10-06T08:32:08Z</dcterms:modified>
</cp:coreProperties>
</file>