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61" r:id="rId5"/>
    <p:sldMasterId id="2147484467" r:id="rId6"/>
    <p:sldMasterId id="2147484480" r:id="rId7"/>
    <p:sldMasterId id="2147484493" r:id="rId8"/>
    <p:sldMasterId id="2147484506" r:id="rId9"/>
    <p:sldMasterId id="2147484519" r:id="rId10"/>
    <p:sldMasterId id="2147484532" r:id="rId11"/>
    <p:sldMasterId id="2147484545" r:id="rId12"/>
  </p:sldMasterIdLst>
  <p:notesMasterIdLst>
    <p:notesMasterId r:id="rId14"/>
  </p:notesMasterIdLst>
  <p:handoutMasterIdLst>
    <p:handoutMasterId r:id="rId15"/>
  </p:handoutMasterIdLst>
  <p:sldIdLst>
    <p:sldId id="813" r:id="rId13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6D46"/>
    <a:srgbClr val="D2924C"/>
    <a:srgbClr val="E1F6A4"/>
    <a:srgbClr val="F8BE0B"/>
    <a:srgbClr val="F8930E"/>
    <a:srgbClr val="E5F867"/>
    <a:srgbClr val="D8C30F"/>
    <a:srgbClr val="1BEED4"/>
    <a:srgbClr val="18F2E8"/>
    <a:srgbClr val="1B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2" autoAdjust="0"/>
    <p:restoredTop sz="88476" autoAdjust="0"/>
  </p:normalViewPr>
  <p:slideViewPr>
    <p:cSldViewPr snapToGrid="0">
      <p:cViewPr varScale="1">
        <p:scale>
          <a:sx n="163" d="100"/>
          <a:sy n="163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5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r">
              <a:defRPr sz="1200"/>
            </a:lvl1pPr>
          </a:lstStyle>
          <a:p>
            <a:fld id="{262C0C00-29EA-47A2-A7B3-E1E97CB4A8E1}" type="datetimeFigureOut">
              <a:rPr lang="en-US" smtClean="0"/>
              <a:pPr/>
              <a:t>9/28/14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r">
              <a:defRPr sz="1200"/>
            </a:lvl1pPr>
          </a:lstStyle>
          <a:p>
            <a:fld id="{4DA09D1B-AE9B-4035-86D9-1DC54AE46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59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E7D45E-8285-41CC-9F76-443299ACB5CB}" type="datetimeFigureOut">
              <a:rPr lang="en-US"/>
              <a:pPr>
                <a:defRPr/>
              </a:pPr>
              <a:t>9/28/14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88" tIns="45794" rIns="91588" bIns="4579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767"/>
            <a:ext cx="5560060" cy="4155919"/>
          </a:xfrm>
          <a:prstGeom prst="rect">
            <a:avLst/>
          </a:prstGeom>
        </p:spPr>
        <p:txBody>
          <a:bodyPr vert="horz" lIns="91588" tIns="45794" rIns="91588" bIns="457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7C0DB0-A568-41AA-BB27-3AE341631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9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6858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39AD39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7EBB0-53FC-4D69-A133-0AB1322AE2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7F12F-B13F-4096-A2BA-123DBAC14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93545866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1383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490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22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998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164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0044CC-56B7-4AB1-955D-1368FB9EE6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86200" y="6686550"/>
            <a:ext cx="1219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© Disney</a:t>
            </a: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38150" y="6686550"/>
            <a:ext cx="2424113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Disney Confidential – Do not copy or distribute without permission</a:t>
            </a:r>
          </a:p>
        </p:txBody>
      </p:sp>
      <p:pic>
        <p:nvPicPr>
          <p:cNvPr id="5" name="Picture 13" descr="Walt Disney Parks and Resort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44450"/>
            <a:ext cx="38957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5334000"/>
          <a:ext cx="2971800" cy="822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/>
                <a:gridCol w="1676400"/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Developed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For: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Developed By: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52463" y="500063"/>
            <a:ext cx="7693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798513" y="571500"/>
            <a:ext cx="7546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4146D0F3-A42D-4E5C-8424-482DBE21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72250"/>
            <a:ext cx="1905000" cy="228600"/>
          </a:xfr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BE70F1C-93AE-4192-B046-C559DBFB9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5769" indent="0">
              <a:buNone/>
              <a:defRPr sz="1900"/>
            </a:lvl2pPr>
            <a:lvl3pPr marL="911535" indent="0">
              <a:buNone/>
              <a:defRPr sz="1500"/>
            </a:lvl3pPr>
            <a:lvl4pPr marL="1367305" indent="0">
              <a:buNone/>
              <a:defRPr sz="1300"/>
            </a:lvl4pPr>
            <a:lvl5pPr marL="1823078" indent="0">
              <a:buNone/>
              <a:defRPr sz="1300"/>
            </a:lvl5pPr>
            <a:lvl6pPr marL="2278847" indent="0">
              <a:buNone/>
              <a:defRPr sz="1300"/>
            </a:lvl6pPr>
            <a:lvl7pPr marL="2734604" indent="0">
              <a:buNone/>
              <a:defRPr sz="1300"/>
            </a:lvl7pPr>
            <a:lvl8pPr marL="3190384" indent="0">
              <a:buNone/>
              <a:defRPr sz="1300"/>
            </a:lvl8pPr>
            <a:lvl9pPr marL="36461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DD9D180F-0C7A-47E9-82A7-C3D84C055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41C2CF3-1B54-4802-A4D8-96A9046C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895351"/>
            <a:ext cx="4040189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1535111"/>
            <a:ext cx="4040189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1"/>
            <a:ext cx="4041774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1"/>
            <a:ext cx="4041774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F8424D14-1728-4DD8-A6EB-FD080A4C4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87993594-8532-4AD5-862C-B5F9E6364B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EE50F2-70F5-4FC7-9AFE-AB7EFB3EB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4" y="762002"/>
            <a:ext cx="3008313" cy="5364162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1D134E86-C45C-462D-BE6A-2274F50B6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6FA90-153E-4241-9B35-35492669D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33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769" indent="0">
              <a:buNone/>
              <a:defRPr sz="2800"/>
            </a:lvl2pPr>
            <a:lvl3pPr marL="911535" indent="0">
              <a:buNone/>
              <a:defRPr sz="2500"/>
            </a:lvl3pPr>
            <a:lvl4pPr marL="1367305" indent="0">
              <a:buNone/>
              <a:defRPr sz="2100"/>
            </a:lvl4pPr>
            <a:lvl5pPr marL="1823078" indent="0">
              <a:buNone/>
              <a:defRPr sz="2100"/>
            </a:lvl5pPr>
            <a:lvl6pPr marL="2278847" indent="0">
              <a:buNone/>
              <a:defRPr sz="2100"/>
            </a:lvl6pPr>
            <a:lvl7pPr marL="2734604" indent="0">
              <a:buNone/>
              <a:defRPr sz="2100"/>
            </a:lvl7pPr>
            <a:lvl8pPr marL="3190384" indent="0">
              <a:buNone/>
              <a:defRPr sz="2100"/>
            </a:lvl8pPr>
            <a:lvl9pPr marL="3646154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71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637F0EB5-C377-45BB-B077-FCA8C801C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7CCBC593-51DE-4599-AEA6-8AB0FDC73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407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082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4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86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774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89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2431455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0260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F845B-A70C-4517-863B-969CE73BD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931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46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76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397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785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57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72151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19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704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92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EEE98E-8D4A-4A94-BA47-4A0411B86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16917506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860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6374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186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20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01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388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547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24997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662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8DB42-E328-4F57-96CE-E9A011507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225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15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10045538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85662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02426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76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361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5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54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77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C51A3-3C84-4854-91BA-1FBB785E1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18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274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790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59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13466620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2372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075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265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00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89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976F7-0076-4153-B196-15089D66D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4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46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43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47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29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7831755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6473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2615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514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F811E-AAAD-4332-A6FB-9C7DB501AB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275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95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540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76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8727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22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696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182325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431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386D4-4C8C-483D-B1D2-053A07B6C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63570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131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766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80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181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9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9642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734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29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800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4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5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theme" Target="../theme/theme7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8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39AD39"/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0CB155C-C86A-4305-8DB4-5017CAE87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  <p:sldLayoutId id="2147484463" r:id="rId18"/>
    <p:sldLayoutId id="2147484464" r:id="rId19"/>
    <p:sldLayoutId id="2147484465" r:id="rId20"/>
    <p:sldLayoutId id="2147484466" r:id="rId2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968484" y="650966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EEC97B6-05AB-9B49-B9DC-0F917B636080}" type="slidenum">
              <a:rPr lang="en-US" sz="900" smtClean="0">
                <a:solidFill>
                  <a:prstClr val="black"/>
                </a:solidFill>
                <a:latin typeface="Arial"/>
                <a:ea typeface="+mn-ea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7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46990" y="648171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CF4A368-3556-DB45-9E0C-E335F9FC0A71}" type="slidenum">
              <a:rPr lang="en-US" sz="900" smtClean="0">
                <a:solidFill>
                  <a:prstClr val="black"/>
                </a:solidFill>
                <a:latin typeface="Arial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211245" y="76200"/>
            <a:ext cx="307759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62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4B69F8-5F16-441D-BC88-1C4322E772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6276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5000" y="6644590"/>
            <a:ext cx="10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Arial"/>
                <a:ea typeface="+mn-ea"/>
              </a:rPr>
              <a:t>Confidential</a:t>
            </a:r>
            <a:endParaRPr lang="en-US" sz="10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719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5942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</a:t>
            </a:r>
            <a:r>
              <a:rPr lang="en-US" dirty="0" smtClean="0"/>
              <a:t>– Party - WDW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2412" y="140424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647902" y="140424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TB</a:t>
            </a:r>
            <a:endParaRPr lang="en-US" sz="1200" dirty="0"/>
          </a:p>
        </p:txBody>
      </p: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68806" y="-2243503"/>
            <a:ext cx="12700" cy="729549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940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Create/Update/Lookup Travel Agency / Agents</a:t>
            </a:r>
          </a:p>
        </p:txBody>
      </p:sp>
    </p:spTree>
    <p:extLst>
      <p:ext uri="{BB962C8B-B14F-4D97-AF65-F5344CB8AC3E}">
        <p14:creationId xmlns:p14="http://schemas.microsoft.com/office/powerpoint/2010/main" val="12484429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alking Mickey WDPR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27575AB2F6044B333053E4F571EE8" ma:contentTypeVersion="1" ma:contentTypeDescription="Create a new document." ma:contentTypeScope="" ma:versionID="4d7a5db0ea5a154a11527f845a7a51d4">
  <xsd:schema xmlns:xsd="http://www.w3.org/2001/XMLSchema" xmlns:p="http://schemas.microsoft.com/office/2006/metadata/properties" targetNamespace="http://schemas.microsoft.com/office/2006/metadata/properties" ma:root="true" ma:fieldsID="372c07d8e06800541d851e6e087dd09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E18E13-B19B-49C2-95D7-1241337D280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8D3386F-4F96-48A0-A8DB-108A05CE3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9BC7E56-C6E8-41E9-9640-8A1E4D126B4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BC740C4-8065-4552-87AB-575D5AA0DE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78559</TotalTime>
  <Words>20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Custom Design</vt:lpstr>
      <vt:lpstr>Walking Mickey WDPR</vt:lpstr>
      <vt:lpstr>1_Walking Mickey WDPR</vt:lpstr>
      <vt:lpstr>2_Walking Mickey WDPR</vt:lpstr>
      <vt:lpstr>3_Walking Mickey WDPR</vt:lpstr>
      <vt:lpstr>4_Walking Mickey WDPR</vt:lpstr>
      <vt:lpstr>5_Walking Mickey WDPR</vt:lpstr>
      <vt:lpstr>6_Walking Mickey WDPR</vt:lpstr>
      <vt:lpstr>CodeGen TravelBox Solution – Party - WDW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ROBEK031</dc:creator>
  <cp:lastModifiedBy>Walt Disney</cp:lastModifiedBy>
  <cp:revision>1696</cp:revision>
  <cp:lastPrinted>2014-02-25T14:56:26Z</cp:lastPrinted>
  <dcterms:created xsi:type="dcterms:W3CDTF">2012-10-10T17:31:14Z</dcterms:created>
  <dcterms:modified xsi:type="dcterms:W3CDTF">2014-09-29T00:46:39Z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