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5486400" y="36576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1828800" y="1828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7" name="Straight Arrow Connector 6"/>
          <p:cNvCxnSpPr>
            <a:stCxn id="4" idx="2"/>
            <a:endCxn id="3" idx="1"/>
          </p:cNvCxnSpPr>
          <p:nvPr/>
        </p:nvCxnSpPr>
        <p:spPr>
          <a:xfrm>
            <a:off x="2286000" y="2743200"/>
            <a:ext cx="3200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Walt Disney</cp:lastModifiedBy>
  <cp:revision>2</cp:revision>
  <dcterms:created xsi:type="dcterms:W3CDTF">2013-01-27T09:14:16Z</dcterms:created>
  <dcterms:modified xsi:type="dcterms:W3CDTF">2014-10-18T21:53:57Z</dcterms:modified>
  <cp:category/>
</cp:coreProperties>
</file>