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7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61" r:id="rId5"/>
    <p:sldMasterId id="2147484467" r:id="rId6"/>
    <p:sldMasterId id="2147484480" r:id="rId7"/>
    <p:sldMasterId id="2147484493" r:id="rId8"/>
    <p:sldMasterId id="2147484506" r:id="rId9"/>
    <p:sldMasterId id="2147484519" r:id="rId10"/>
    <p:sldMasterId id="2147484532" r:id="rId11"/>
    <p:sldMasterId id="2147484545" r:id="rId12"/>
  </p:sldMasterIdLst>
  <p:notesMasterIdLst>
    <p:notesMasterId r:id="rId14"/>
  </p:notesMasterIdLst>
  <p:handoutMasterIdLst>
    <p:handoutMasterId r:id="rId15"/>
  </p:handoutMasterIdLst>
  <p:sldIdLst>
    <p:sldId id="813" r:id="rId13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26D46"/>
    <a:srgbClr val="D2924C"/>
    <a:srgbClr val="E1F6A4"/>
    <a:srgbClr val="F8BE0B"/>
    <a:srgbClr val="F8930E"/>
    <a:srgbClr val="E5F867"/>
    <a:srgbClr val="D8C30F"/>
    <a:srgbClr val="1BEED4"/>
    <a:srgbClr val="18F2E8"/>
    <a:srgbClr val="1B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2" autoAdjust="0"/>
    <p:restoredTop sz="88476" autoAdjust="0"/>
  </p:normalViewPr>
  <p:slideViewPr>
    <p:cSldViewPr snapToGrid="0">
      <p:cViewPr varScale="1">
        <p:scale>
          <a:sx n="122" d="100"/>
          <a:sy n="122" d="100"/>
        </p:scale>
        <p:origin x="-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5.xml"/><Relationship Id="rId20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1" Type="http://schemas.openxmlformats.org/officeDocument/2006/relationships/slideMaster" Target="slideMasters/slideMaster7.xml"/><Relationship Id="rId12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0" y="0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/>
          <a:lstStyle>
            <a:lvl1pPr algn="r">
              <a:defRPr sz="1200"/>
            </a:lvl1pPr>
          </a:lstStyle>
          <a:p>
            <a:fld id="{262C0C00-29EA-47A2-A7B3-E1E97CB4A8E1}" type="datetimeFigureOut">
              <a:rPr lang="en-US" smtClean="0"/>
              <a:pPr/>
              <a:t>10/19/14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379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0" y="8772379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 anchor="b"/>
          <a:lstStyle>
            <a:lvl1pPr algn="r">
              <a:defRPr sz="1200"/>
            </a:lvl1pPr>
          </a:lstStyle>
          <a:p>
            <a:fld id="{4DA09D1B-AE9B-4035-86D9-1DC54AE462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759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70" y="0"/>
            <a:ext cx="3011699" cy="462119"/>
          </a:xfrm>
          <a:prstGeom prst="rect">
            <a:avLst/>
          </a:prstGeom>
        </p:spPr>
        <p:txBody>
          <a:bodyPr vert="horz" wrap="square" lIns="91588" tIns="45794" rIns="91588" bIns="45794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7E7D45E-8285-41CC-9F76-443299ACB5CB}" type="datetimeFigureOut">
              <a:rPr lang="en-US"/>
              <a:pPr>
                <a:defRPr/>
              </a:pPr>
              <a:t>10/19/14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88" tIns="45794" rIns="91588" bIns="45794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767"/>
            <a:ext cx="5560060" cy="4155919"/>
          </a:xfrm>
          <a:prstGeom prst="rect">
            <a:avLst/>
          </a:prstGeom>
        </p:spPr>
        <p:txBody>
          <a:bodyPr vert="horz" lIns="91588" tIns="45794" rIns="91588" bIns="4579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379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72379"/>
            <a:ext cx="3011699" cy="462119"/>
          </a:xfrm>
          <a:prstGeom prst="rect">
            <a:avLst/>
          </a:prstGeom>
        </p:spPr>
        <p:txBody>
          <a:bodyPr vert="horz" wrap="square" lIns="91588" tIns="45794" rIns="91588" bIns="45794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87C0DB0-A568-41AA-BB27-3AE341631E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49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4.pn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6858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rgbClr val="39AD39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B7EBB0-53FC-4D69-A133-0AB1322AE2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7F12F-B13F-4096-A2BA-123DBAC14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93545866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11383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24903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229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998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164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0044CC-56B7-4AB1-955D-1368FB9EE6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86200" y="6686550"/>
            <a:ext cx="1219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52" tIns="45577" rIns="91152" bIns="45577">
            <a:spAutoFit/>
          </a:bodyPr>
          <a:lstStyle/>
          <a:p>
            <a:pPr algn="ctr">
              <a:defRPr/>
            </a:pPr>
            <a:r>
              <a:rPr lang="en-US" sz="600" dirty="0">
                <a:solidFill>
                  <a:srgbClr val="000000"/>
                </a:solidFill>
              </a:rPr>
              <a:t>© Disney</a:t>
            </a: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38150" y="6686550"/>
            <a:ext cx="2424113" cy="184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152" tIns="45577" rIns="91152" bIns="45577">
            <a:spAutoFit/>
          </a:bodyPr>
          <a:lstStyle/>
          <a:p>
            <a:pPr algn="ctr">
              <a:defRPr/>
            </a:pPr>
            <a:r>
              <a:rPr lang="en-US" sz="600" dirty="0">
                <a:solidFill>
                  <a:srgbClr val="000000"/>
                </a:solidFill>
              </a:rPr>
              <a:t>Disney Confidential – Do not copy or distribute without permission</a:t>
            </a:r>
          </a:p>
        </p:txBody>
      </p:sp>
      <p:pic>
        <p:nvPicPr>
          <p:cNvPr id="5" name="Picture 13" descr="Walt Disney Parks and Resorts 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8" y="44450"/>
            <a:ext cx="389572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5334000"/>
          <a:ext cx="2971800" cy="8223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400"/>
                <a:gridCol w="1676400"/>
              </a:tblGrid>
              <a:tr h="2741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Developed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For: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Developed By:</a:t>
                      </a:r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Date:</a:t>
                      </a:r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52463" y="500063"/>
            <a:ext cx="7693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86237" tIns="43118" rIns="86237" bIns="431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798513" y="571500"/>
            <a:ext cx="75469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86237" tIns="43118" rIns="86237" bIns="431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4146D0F3-A42D-4E5C-8424-482DBE210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572250"/>
            <a:ext cx="1905000" cy="228600"/>
          </a:xfr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5BE70F1C-93AE-4192-B046-C559DBFB9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41"/>
            <a:ext cx="7772400" cy="1500187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5769" indent="0">
              <a:buNone/>
              <a:defRPr sz="1900"/>
            </a:lvl2pPr>
            <a:lvl3pPr marL="911535" indent="0">
              <a:buNone/>
              <a:defRPr sz="1500"/>
            </a:lvl3pPr>
            <a:lvl4pPr marL="1367305" indent="0">
              <a:buNone/>
              <a:defRPr sz="1300"/>
            </a:lvl4pPr>
            <a:lvl5pPr marL="1823078" indent="0">
              <a:buNone/>
              <a:defRPr sz="1300"/>
            </a:lvl5pPr>
            <a:lvl6pPr marL="2278847" indent="0">
              <a:buNone/>
              <a:defRPr sz="1300"/>
            </a:lvl6pPr>
            <a:lvl7pPr marL="2734604" indent="0">
              <a:buNone/>
              <a:defRPr sz="1300"/>
            </a:lvl7pPr>
            <a:lvl8pPr marL="3190384" indent="0">
              <a:buNone/>
              <a:defRPr sz="1300"/>
            </a:lvl8pPr>
            <a:lvl9pPr marL="364615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DD9D180F-0C7A-47E9-82A7-C3D84C055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541C2CF3-1B54-4802-A4D8-96A9046C56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895351"/>
            <a:ext cx="4040189" cy="6397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5769" indent="0">
              <a:buNone/>
              <a:defRPr sz="2100" b="1"/>
            </a:lvl2pPr>
            <a:lvl3pPr marL="911535" indent="0">
              <a:buNone/>
              <a:defRPr sz="1900" b="1"/>
            </a:lvl3pPr>
            <a:lvl4pPr marL="1367305" indent="0">
              <a:buNone/>
              <a:defRPr sz="1500" b="1"/>
            </a:lvl4pPr>
            <a:lvl5pPr marL="1823078" indent="0">
              <a:buNone/>
              <a:defRPr sz="1500" b="1"/>
            </a:lvl5pPr>
            <a:lvl6pPr marL="2278847" indent="0">
              <a:buNone/>
              <a:defRPr sz="1500" b="1"/>
            </a:lvl6pPr>
            <a:lvl7pPr marL="2734604" indent="0">
              <a:buNone/>
              <a:defRPr sz="1500" b="1"/>
            </a:lvl7pPr>
            <a:lvl8pPr marL="3190384" indent="0">
              <a:buNone/>
              <a:defRPr sz="1500" b="1"/>
            </a:lvl8pPr>
            <a:lvl9pPr marL="36461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6" y="1535111"/>
            <a:ext cx="4040189" cy="478948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1"/>
            <a:ext cx="4041774" cy="6397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5769" indent="0">
              <a:buNone/>
              <a:defRPr sz="2100" b="1"/>
            </a:lvl2pPr>
            <a:lvl3pPr marL="911535" indent="0">
              <a:buNone/>
              <a:defRPr sz="1900" b="1"/>
            </a:lvl3pPr>
            <a:lvl4pPr marL="1367305" indent="0">
              <a:buNone/>
              <a:defRPr sz="1500" b="1"/>
            </a:lvl4pPr>
            <a:lvl5pPr marL="1823078" indent="0">
              <a:buNone/>
              <a:defRPr sz="1500" b="1"/>
            </a:lvl5pPr>
            <a:lvl6pPr marL="2278847" indent="0">
              <a:buNone/>
              <a:defRPr sz="1500" b="1"/>
            </a:lvl6pPr>
            <a:lvl7pPr marL="2734604" indent="0">
              <a:buNone/>
              <a:defRPr sz="1500" b="1"/>
            </a:lvl7pPr>
            <a:lvl8pPr marL="3190384" indent="0">
              <a:buNone/>
              <a:defRPr sz="1500" b="1"/>
            </a:lvl8pPr>
            <a:lvl9pPr marL="36461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1"/>
            <a:ext cx="4041774" cy="478948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F8424D14-1728-4DD8-A6EB-FD080A4C4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87993594-8532-4AD5-862C-B5F9E6364B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DRAFT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EE50F2-70F5-4FC7-9AFE-AB7EFB3EB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6" descr="Walt Disney Parks and Resorts Logo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4413"/>
            <a:ext cx="1752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4" y="762002"/>
            <a:ext cx="3008313" cy="5364162"/>
          </a:xfrm>
        </p:spPr>
        <p:txBody>
          <a:bodyPr/>
          <a:lstStyle>
            <a:lvl1pPr marL="0" indent="0">
              <a:buNone/>
              <a:defRPr sz="1300"/>
            </a:lvl1pPr>
            <a:lvl2pPr marL="455769" indent="0">
              <a:buNone/>
              <a:defRPr sz="1100"/>
            </a:lvl2pPr>
            <a:lvl3pPr marL="911535" indent="0">
              <a:buNone/>
              <a:defRPr sz="900"/>
            </a:lvl3pPr>
            <a:lvl4pPr marL="1367305" indent="0">
              <a:buNone/>
              <a:defRPr sz="900"/>
            </a:lvl4pPr>
            <a:lvl5pPr marL="1823078" indent="0">
              <a:buNone/>
              <a:defRPr sz="900"/>
            </a:lvl5pPr>
            <a:lvl6pPr marL="2278847" indent="0">
              <a:buNone/>
              <a:defRPr sz="900"/>
            </a:lvl6pPr>
            <a:lvl7pPr marL="2734604" indent="0">
              <a:buNone/>
              <a:defRPr sz="900"/>
            </a:lvl7pPr>
            <a:lvl8pPr marL="3190384" indent="0">
              <a:buNone/>
              <a:defRPr sz="900"/>
            </a:lvl8pPr>
            <a:lvl9pPr marL="36461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1D134E86-C45C-462D-BE6A-2274F50B67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alt Disney Parks and Resorts Logo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4413"/>
            <a:ext cx="1752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96FA90-153E-4241-9B35-35492669D9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33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769" indent="0">
              <a:buNone/>
              <a:defRPr sz="2800"/>
            </a:lvl2pPr>
            <a:lvl3pPr marL="911535" indent="0">
              <a:buNone/>
              <a:defRPr sz="2500"/>
            </a:lvl3pPr>
            <a:lvl4pPr marL="1367305" indent="0">
              <a:buNone/>
              <a:defRPr sz="2100"/>
            </a:lvl4pPr>
            <a:lvl5pPr marL="1823078" indent="0">
              <a:buNone/>
              <a:defRPr sz="2100"/>
            </a:lvl5pPr>
            <a:lvl6pPr marL="2278847" indent="0">
              <a:buNone/>
              <a:defRPr sz="2100"/>
            </a:lvl6pPr>
            <a:lvl7pPr marL="2734604" indent="0">
              <a:buNone/>
              <a:defRPr sz="2100"/>
            </a:lvl7pPr>
            <a:lvl8pPr marL="3190384" indent="0">
              <a:buNone/>
              <a:defRPr sz="2100"/>
            </a:lvl8pPr>
            <a:lvl9pPr marL="3646154" indent="0">
              <a:buNone/>
              <a:defRPr sz="21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71"/>
            <a:ext cx="548640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5769" indent="0">
              <a:buNone/>
              <a:defRPr sz="1100"/>
            </a:lvl2pPr>
            <a:lvl3pPr marL="911535" indent="0">
              <a:buNone/>
              <a:defRPr sz="900"/>
            </a:lvl3pPr>
            <a:lvl4pPr marL="1367305" indent="0">
              <a:buNone/>
              <a:defRPr sz="900"/>
            </a:lvl4pPr>
            <a:lvl5pPr marL="1823078" indent="0">
              <a:buNone/>
              <a:defRPr sz="900"/>
            </a:lvl5pPr>
            <a:lvl6pPr marL="2278847" indent="0">
              <a:buNone/>
              <a:defRPr sz="900"/>
            </a:lvl6pPr>
            <a:lvl7pPr marL="2734604" indent="0">
              <a:buNone/>
              <a:defRPr sz="900"/>
            </a:lvl7pPr>
            <a:lvl8pPr marL="3190384" indent="0">
              <a:buNone/>
              <a:defRPr sz="900"/>
            </a:lvl8pPr>
            <a:lvl9pPr marL="36461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637F0EB5-C377-45BB-B077-FCA8C801C8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7CCBC593-51DE-4599-AEA6-8AB0FDC73B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0407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7082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14848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86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774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7893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24314557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0260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AF845B-A70C-4517-863B-969CE73BD7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39315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465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4763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4397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3785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57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72151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195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4704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2926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7" descr="Walt Disney Parks and Resorts Logo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4413"/>
            <a:ext cx="1752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EEE98E-8D4A-4A94-BA47-4A0411B868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16917506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8600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76374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186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203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9011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6388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547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24997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662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A8DB42-E328-4F57-96CE-E9A011507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225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3153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100455388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85662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02426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763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361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950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1548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779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AC51A3-3C84-4854-91BA-1FBB785E1F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61803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5274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790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9599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313466620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82372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80756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9265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008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896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976F7-0076-4153-B196-15089D66D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9848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43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34603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7431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473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3295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78317556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6473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26155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514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AF811E-AAAD-4332-A6FB-9C7DB501AB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7275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95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2540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765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87279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901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223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6961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411823258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94313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5386D4-4C8C-483D-B1D2-053A07B6C2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63570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131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766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807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4181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99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59642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0734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029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0800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3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theme" Target="../theme/theme4.xml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theme" Target="../theme/theme5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theme" Target="../theme/theme6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theme" Target="../theme/theme7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3.xml"/><Relationship Id="rId3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theme" Target="../theme/theme8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+mj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72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39AD39"/>
                </a:solidFill>
                <a:latin typeface="+mj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22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0CB155C-C86A-4305-8DB4-5017CAE87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  <p:sldLayoutId id="2147484462" r:id="rId17"/>
    <p:sldLayoutId id="2147484463" r:id="rId18"/>
    <p:sldLayoutId id="2147484464" r:id="rId19"/>
    <p:sldLayoutId id="2147484465" r:id="rId20"/>
    <p:sldLayoutId id="2147484466" r:id="rId2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968484" y="6509668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EEEC97B6-05AB-9B49-B9DC-0F917B636080}" type="slidenum">
              <a:rPr lang="en-US" sz="900" smtClean="0">
                <a:solidFill>
                  <a:prstClr val="black"/>
                </a:solidFill>
                <a:latin typeface="Arial"/>
                <a:ea typeface="+mn-ea"/>
              </a:rPr>
              <a:t>‹#›</a:t>
            </a:fld>
            <a:endParaRPr lang="en-US" sz="900" dirty="0">
              <a:solidFill>
                <a:prstClr val="black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7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0" r:id="rId3"/>
    <p:sldLayoutId id="2147484471" r:id="rId4"/>
    <p:sldLayoutId id="2147484472" r:id="rId5"/>
    <p:sldLayoutId id="2147484473" r:id="rId6"/>
    <p:sldLayoutId id="2147484474" r:id="rId7"/>
    <p:sldLayoutId id="2147484475" r:id="rId8"/>
    <p:sldLayoutId id="2147484476" r:id="rId9"/>
    <p:sldLayoutId id="2147484477" r:id="rId10"/>
    <p:sldLayoutId id="2147484478" r:id="rId11"/>
    <p:sldLayoutId id="2147484479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746990" y="6481718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CF4A368-3556-DB45-9E0C-E335F9FC0A71}" type="slidenum">
              <a:rPr lang="en-US" sz="900" smtClean="0">
                <a:solidFill>
                  <a:prstClr val="black"/>
                </a:solidFill>
                <a:latin typeface="Arial"/>
              </a:rPr>
              <a:t>‹#›</a:t>
            </a:fld>
            <a:endParaRPr lang="en-US" sz="9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07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  <p:sldLayoutId id="2147484492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211245" y="76200"/>
            <a:ext cx="307759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62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4B69F8-5F16-441D-BC88-1C4322E772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0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  <p:sldLayoutId id="2147484505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6276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  <p:sldLayoutId id="2147484518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5000" y="6644590"/>
            <a:ext cx="1019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Arial"/>
                <a:ea typeface="+mn-ea"/>
              </a:rPr>
              <a:t>Confidential</a:t>
            </a:r>
            <a:endParaRPr lang="en-US" sz="1000" dirty="0">
              <a:solidFill>
                <a:prstClr val="black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25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417194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  <p:sldLayoutId id="2147484544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359425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  <p:sldLayoutId id="2147484557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</a:t>
            </a:r>
            <a:r>
              <a:rPr lang="en-US" dirty="0" err="1"/>
              <a:t>TravelBox</a:t>
            </a:r>
            <a:r>
              <a:rPr lang="en-US" dirty="0"/>
              <a:t> Solution </a:t>
            </a:r>
            <a:r>
              <a:rPr lang="en-US" dirty="0" smtClean="0"/>
              <a:t>– Party - WDW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94793" y="1404242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 UI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7647902" y="1427381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</a:t>
            </a:r>
            <a:endParaRPr lang="en-US" sz="1200" dirty="0"/>
          </a:p>
        </p:txBody>
      </p:sp>
      <p:cxnSp>
        <p:nvCxnSpPr>
          <p:cNvPr id="79" name="Elbow Connector 78"/>
          <p:cNvCxnSpPr>
            <a:stCxn id="48" idx="0"/>
            <a:endCxn id="33" idx="0"/>
          </p:cNvCxnSpPr>
          <p:nvPr/>
        </p:nvCxnSpPr>
        <p:spPr>
          <a:xfrm rot="16200000" flipV="1">
            <a:off x="4478428" y="-2210743"/>
            <a:ext cx="23139" cy="7253109"/>
          </a:xfrm>
          <a:prstGeom prst="bentConnector3">
            <a:avLst>
              <a:gd name="adj1" fmla="val 1087942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 Box 113"/>
          <p:cNvSpPr txBox="1">
            <a:spLocks noChangeArrowheads="1"/>
          </p:cNvSpPr>
          <p:nvPr/>
        </p:nvSpPr>
        <p:spPr bwMode="auto">
          <a:xfrm>
            <a:off x="3059036" y="977066"/>
            <a:ext cx="2940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Create/Update/Lookup Travel Agency / Agents</a:t>
            </a:r>
          </a:p>
        </p:txBody>
      </p:sp>
    </p:spTree>
    <p:extLst>
      <p:ext uri="{BB962C8B-B14F-4D97-AF65-F5344CB8AC3E}">
        <p14:creationId xmlns:p14="http://schemas.microsoft.com/office/powerpoint/2010/main" val="124844299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Walking Mickey WDPR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F27575AB2F6044B333053E4F571EE8" ma:contentTypeVersion="1" ma:contentTypeDescription="Create a new document." ma:contentTypeScope="" ma:versionID="4d7a5db0ea5a154a11527f845a7a51d4">
  <xsd:schema xmlns:xsd="http://www.w3.org/2001/XMLSchema" xmlns:p="http://schemas.microsoft.com/office/2006/metadata/properties" targetNamespace="http://schemas.microsoft.com/office/2006/metadata/properties" ma:root="true" ma:fieldsID="372c07d8e06800541d851e6e087dd09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E18E13-B19B-49C2-95D7-1241337D280F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88D3386F-4F96-48A0-A8DB-108A05CE3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9BC7E56-C6E8-41E9-9640-8A1E4D126B43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4BC740C4-8065-4552-87AB-575D5AA0DE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77815</TotalTime>
  <Words>21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Custom Design</vt:lpstr>
      <vt:lpstr>Walking Mickey WDPR</vt:lpstr>
      <vt:lpstr>1_Walking Mickey WDPR</vt:lpstr>
      <vt:lpstr>2_Walking Mickey WDPR</vt:lpstr>
      <vt:lpstr>3_Walking Mickey WDPR</vt:lpstr>
      <vt:lpstr>4_Walking Mickey WDPR</vt:lpstr>
      <vt:lpstr>5_Walking Mickey WDPR</vt:lpstr>
      <vt:lpstr>6_Walking Mickey WDPR</vt:lpstr>
      <vt:lpstr>CodeGen TravelBox Solution – Party - WDW</vt:lpstr>
    </vt:vector>
  </TitlesOfParts>
  <Company>The Walt Disney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ROBEK031</dc:creator>
  <cp:lastModifiedBy>Walt Disney</cp:lastModifiedBy>
  <cp:revision>1682</cp:revision>
  <cp:lastPrinted>2014-02-25T14:56:26Z</cp:lastPrinted>
  <dcterms:created xsi:type="dcterms:W3CDTF">2012-10-10T17:31:14Z</dcterms:created>
  <dcterms:modified xsi:type="dcterms:W3CDTF">2014-10-19T19:02:59Z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