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61" r:id="rId5"/>
    <p:sldMasterId id="2147484467" r:id="rId6"/>
    <p:sldMasterId id="2147484480" r:id="rId7"/>
    <p:sldMasterId id="2147484493" r:id="rId8"/>
    <p:sldMasterId id="2147484506" r:id="rId9"/>
    <p:sldMasterId id="2147484519" r:id="rId10"/>
    <p:sldMasterId id="2147484532" r:id="rId11"/>
    <p:sldMasterId id="2147484545" r:id="rId12"/>
  </p:sldMasterIdLst>
  <p:notesMasterIdLst>
    <p:notesMasterId r:id="rId15"/>
  </p:notesMasterIdLst>
  <p:handoutMasterIdLst>
    <p:handoutMasterId r:id="rId16"/>
  </p:handoutMasterIdLst>
  <p:sldIdLst>
    <p:sldId id="842" r:id="rId13"/>
    <p:sldId id="872" r:id="rId14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26D46"/>
    <a:srgbClr val="D2924C"/>
    <a:srgbClr val="E1F6A4"/>
    <a:srgbClr val="F8BE0B"/>
    <a:srgbClr val="F8930E"/>
    <a:srgbClr val="E5F867"/>
    <a:srgbClr val="D8C30F"/>
    <a:srgbClr val="1BEED4"/>
    <a:srgbClr val="18F2E8"/>
    <a:srgbClr val="1B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88476" autoAdjust="0"/>
  </p:normalViewPr>
  <p:slideViewPr>
    <p:cSldViewPr snapToGrid="0">
      <p:cViewPr>
        <p:scale>
          <a:sx n="90" d="100"/>
          <a:sy n="90" d="100"/>
        </p:scale>
        <p:origin x="-4536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r">
              <a:defRPr sz="1200"/>
            </a:lvl1pPr>
          </a:lstStyle>
          <a:p>
            <a:fld id="{262C0C00-29EA-47A2-A7B3-E1E97CB4A8E1}" type="datetimeFigureOut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r">
              <a:defRPr sz="1200"/>
            </a:lvl1pPr>
          </a:lstStyle>
          <a:p>
            <a:fld id="{4DA09D1B-AE9B-4035-86D9-1DC54AE462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59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0" y="0"/>
            <a:ext cx="3011699" cy="462119"/>
          </a:xfrm>
          <a:prstGeom prst="rect">
            <a:avLst/>
          </a:prstGeom>
        </p:spPr>
        <p:txBody>
          <a:bodyPr vert="horz" wrap="square" lIns="91588" tIns="45794" rIns="91588" bIns="4579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E7D45E-8285-41CC-9F76-443299ACB5CB}" type="datetimeFigureOut">
              <a:rPr lang="en-US"/>
              <a:pPr>
                <a:defRPr/>
              </a:pPr>
              <a:t>10/21/14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88" tIns="45794" rIns="91588" bIns="45794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767"/>
            <a:ext cx="5560060" cy="4155919"/>
          </a:xfrm>
          <a:prstGeom prst="rect">
            <a:avLst/>
          </a:prstGeom>
        </p:spPr>
        <p:txBody>
          <a:bodyPr vert="horz" lIns="91588" tIns="45794" rIns="91588" bIns="457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72379"/>
            <a:ext cx="3011699" cy="462119"/>
          </a:xfrm>
          <a:prstGeom prst="rect">
            <a:avLst/>
          </a:prstGeom>
        </p:spPr>
        <p:txBody>
          <a:bodyPr vert="horz" wrap="square" lIns="91588" tIns="45794" rIns="91588" bIns="4579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7C0DB0-A568-41AA-BB27-3AE341631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9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6858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rgbClr val="39AD39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B7EBB0-53FC-4D69-A133-0AB1322AE2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7F12F-B13F-4096-A2BA-123DBAC14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93545866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11383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2490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22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998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164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0044CC-56B7-4AB1-955D-1368FB9EE6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86200" y="6686550"/>
            <a:ext cx="1219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2" tIns="45577" rIns="91152" bIns="45577">
            <a:spAutoFit/>
          </a:bodyPr>
          <a:lstStyle/>
          <a:p>
            <a:pPr algn="ctr">
              <a:defRPr/>
            </a:pPr>
            <a:r>
              <a:rPr lang="en-US" sz="600" dirty="0">
                <a:solidFill>
                  <a:srgbClr val="000000"/>
                </a:solidFill>
              </a:rPr>
              <a:t>© Disney</a:t>
            </a: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38150" y="6686550"/>
            <a:ext cx="2424113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152" tIns="45577" rIns="91152" bIns="45577">
            <a:spAutoFit/>
          </a:bodyPr>
          <a:lstStyle/>
          <a:p>
            <a:pPr algn="ctr">
              <a:defRPr/>
            </a:pPr>
            <a:r>
              <a:rPr lang="en-US" sz="600" dirty="0">
                <a:solidFill>
                  <a:srgbClr val="000000"/>
                </a:solidFill>
              </a:rPr>
              <a:t>Disney Confidential – Do not copy or distribute without permission</a:t>
            </a:r>
          </a:p>
        </p:txBody>
      </p:sp>
      <p:pic>
        <p:nvPicPr>
          <p:cNvPr id="5" name="Picture 13" descr="Walt Disney Parks and Resorts 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44450"/>
            <a:ext cx="38957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5334000"/>
          <a:ext cx="2971800" cy="8223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00"/>
                <a:gridCol w="1676400"/>
              </a:tblGrid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Developed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For: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Developed By:</a:t>
                      </a:r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Date:</a:t>
                      </a:r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52463" y="500063"/>
            <a:ext cx="7693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86237" tIns="43118" rIns="86237" bIns="431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798513" y="571500"/>
            <a:ext cx="75469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86237" tIns="43118" rIns="86237" bIns="431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4146D0F3-A42D-4E5C-8424-482DBE210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72250"/>
            <a:ext cx="1905000" cy="228600"/>
          </a:xfr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5BE70F1C-93AE-4192-B046-C559DBFB9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5769" indent="0">
              <a:buNone/>
              <a:defRPr sz="1900"/>
            </a:lvl2pPr>
            <a:lvl3pPr marL="911535" indent="0">
              <a:buNone/>
              <a:defRPr sz="1500"/>
            </a:lvl3pPr>
            <a:lvl4pPr marL="1367305" indent="0">
              <a:buNone/>
              <a:defRPr sz="1300"/>
            </a:lvl4pPr>
            <a:lvl5pPr marL="1823078" indent="0">
              <a:buNone/>
              <a:defRPr sz="1300"/>
            </a:lvl5pPr>
            <a:lvl6pPr marL="2278847" indent="0">
              <a:buNone/>
              <a:defRPr sz="1300"/>
            </a:lvl6pPr>
            <a:lvl7pPr marL="2734604" indent="0">
              <a:buNone/>
              <a:defRPr sz="1300"/>
            </a:lvl7pPr>
            <a:lvl8pPr marL="3190384" indent="0">
              <a:buNone/>
              <a:defRPr sz="1300"/>
            </a:lvl8pPr>
            <a:lvl9pPr marL="364615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DD9D180F-0C7A-47E9-82A7-C3D84C055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541C2CF3-1B54-4802-A4D8-96A9046C5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895351"/>
            <a:ext cx="4040189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5769" indent="0">
              <a:buNone/>
              <a:defRPr sz="2100" b="1"/>
            </a:lvl2pPr>
            <a:lvl3pPr marL="911535" indent="0">
              <a:buNone/>
              <a:defRPr sz="1900" b="1"/>
            </a:lvl3pPr>
            <a:lvl4pPr marL="1367305" indent="0">
              <a:buNone/>
              <a:defRPr sz="1500" b="1"/>
            </a:lvl4pPr>
            <a:lvl5pPr marL="1823078" indent="0">
              <a:buNone/>
              <a:defRPr sz="1500" b="1"/>
            </a:lvl5pPr>
            <a:lvl6pPr marL="2278847" indent="0">
              <a:buNone/>
              <a:defRPr sz="1500" b="1"/>
            </a:lvl6pPr>
            <a:lvl7pPr marL="2734604" indent="0">
              <a:buNone/>
              <a:defRPr sz="1500" b="1"/>
            </a:lvl7pPr>
            <a:lvl8pPr marL="3190384" indent="0">
              <a:buNone/>
              <a:defRPr sz="1500" b="1"/>
            </a:lvl8pPr>
            <a:lvl9pPr marL="364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6" y="1535111"/>
            <a:ext cx="4040189" cy="478948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1"/>
            <a:ext cx="4041774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5769" indent="0">
              <a:buNone/>
              <a:defRPr sz="2100" b="1"/>
            </a:lvl2pPr>
            <a:lvl3pPr marL="911535" indent="0">
              <a:buNone/>
              <a:defRPr sz="1900" b="1"/>
            </a:lvl3pPr>
            <a:lvl4pPr marL="1367305" indent="0">
              <a:buNone/>
              <a:defRPr sz="1500" b="1"/>
            </a:lvl4pPr>
            <a:lvl5pPr marL="1823078" indent="0">
              <a:buNone/>
              <a:defRPr sz="1500" b="1"/>
            </a:lvl5pPr>
            <a:lvl6pPr marL="2278847" indent="0">
              <a:buNone/>
              <a:defRPr sz="1500" b="1"/>
            </a:lvl6pPr>
            <a:lvl7pPr marL="2734604" indent="0">
              <a:buNone/>
              <a:defRPr sz="1500" b="1"/>
            </a:lvl7pPr>
            <a:lvl8pPr marL="3190384" indent="0">
              <a:buNone/>
              <a:defRPr sz="1500" b="1"/>
            </a:lvl8pPr>
            <a:lvl9pPr marL="364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1"/>
            <a:ext cx="4041774" cy="478948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F8424D14-1728-4DD8-A6EB-FD080A4C4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87993594-8532-4AD5-862C-B5F9E6364B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DRAFT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EE50F2-70F5-4FC7-9AFE-AB7EFB3EB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6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4" y="762002"/>
            <a:ext cx="3008313" cy="5364162"/>
          </a:xfrm>
        </p:spPr>
        <p:txBody>
          <a:bodyPr/>
          <a:lstStyle>
            <a:lvl1pPr marL="0" indent="0">
              <a:buNone/>
              <a:defRPr sz="1300"/>
            </a:lvl1pPr>
            <a:lvl2pPr marL="455769" indent="0">
              <a:buNone/>
              <a:defRPr sz="1100"/>
            </a:lvl2pPr>
            <a:lvl3pPr marL="911535" indent="0">
              <a:buNone/>
              <a:defRPr sz="900"/>
            </a:lvl3pPr>
            <a:lvl4pPr marL="1367305" indent="0">
              <a:buNone/>
              <a:defRPr sz="900"/>
            </a:lvl4pPr>
            <a:lvl5pPr marL="1823078" indent="0">
              <a:buNone/>
              <a:defRPr sz="900"/>
            </a:lvl5pPr>
            <a:lvl6pPr marL="2278847" indent="0">
              <a:buNone/>
              <a:defRPr sz="900"/>
            </a:lvl6pPr>
            <a:lvl7pPr marL="2734604" indent="0">
              <a:buNone/>
              <a:defRPr sz="900"/>
            </a:lvl7pPr>
            <a:lvl8pPr marL="3190384" indent="0">
              <a:buNone/>
              <a:defRPr sz="900"/>
            </a:lvl8pPr>
            <a:lvl9pPr marL="364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1D134E86-C45C-462D-BE6A-2274F50B67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6FA90-153E-4241-9B35-35492669D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33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769" indent="0">
              <a:buNone/>
              <a:defRPr sz="2800"/>
            </a:lvl2pPr>
            <a:lvl3pPr marL="911535" indent="0">
              <a:buNone/>
              <a:defRPr sz="2500"/>
            </a:lvl3pPr>
            <a:lvl4pPr marL="1367305" indent="0">
              <a:buNone/>
              <a:defRPr sz="2100"/>
            </a:lvl4pPr>
            <a:lvl5pPr marL="1823078" indent="0">
              <a:buNone/>
              <a:defRPr sz="2100"/>
            </a:lvl5pPr>
            <a:lvl6pPr marL="2278847" indent="0">
              <a:buNone/>
              <a:defRPr sz="2100"/>
            </a:lvl6pPr>
            <a:lvl7pPr marL="2734604" indent="0">
              <a:buNone/>
              <a:defRPr sz="2100"/>
            </a:lvl7pPr>
            <a:lvl8pPr marL="3190384" indent="0">
              <a:buNone/>
              <a:defRPr sz="2100"/>
            </a:lvl8pPr>
            <a:lvl9pPr marL="3646154" indent="0">
              <a:buNone/>
              <a:defRPr sz="21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71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5769" indent="0">
              <a:buNone/>
              <a:defRPr sz="1100"/>
            </a:lvl2pPr>
            <a:lvl3pPr marL="911535" indent="0">
              <a:buNone/>
              <a:defRPr sz="900"/>
            </a:lvl3pPr>
            <a:lvl4pPr marL="1367305" indent="0">
              <a:buNone/>
              <a:defRPr sz="900"/>
            </a:lvl4pPr>
            <a:lvl5pPr marL="1823078" indent="0">
              <a:buNone/>
              <a:defRPr sz="900"/>
            </a:lvl5pPr>
            <a:lvl6pPr marL="2278847" indent="0">
              <a:buNone/>
              <a:defRPr sz="900"/>
            </a:lvl6pPr>
            <a:lvl7pPr marL="2734604" indent="0">
              <a:buNone/>
              <a:defRPr sz="900"/>
            </a:lvl7pPr>
            <a:lvl8pPr marL="3190384" indent="0">
              <a:buNone/>
              <a:defRPr sz="900"/>
            </a:lvl8pPr>
            <a:lvl9pPr marL="364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637F0EB5-C377-45BB-B077-FCA8C801C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7CCBC593-51DE-4599-AEA6-8AB0FDC73B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0407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082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4848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86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774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7893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2431455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0260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AF845B-A70C-4517-863B-969CE73BD7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39315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46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763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397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3785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57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72151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19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704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2926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7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EEE98E-8D4A-4A94-BA47-4A0411B868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16917506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8600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6374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186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20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9011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6388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547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24997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662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A8DB42-E328-4F57-96CE-E9A011507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225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3153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100455388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85662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02426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76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361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50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548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779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AC51A3-3C84-4854-91BA-1FBB785E1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61803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274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790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59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313466620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82372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80756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265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008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896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976F7-0076-4153-B196-15089D66D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9848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4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34603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7431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47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3295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78317556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6473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26155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514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F811E-AAAD-4332-A6FB-9C7DB501AB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275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95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2540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765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8727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901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223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6961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411823258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431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386D4-4C8C-483D-B1D2-053A07B6C2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63570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131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766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80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181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9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59642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734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029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0800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4.xml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theme" Target="../theme/theme5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theme" Target="../theme/theme6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theme" Target="../theme/theme7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8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j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72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39AD39"/>
                </a:solidFill>
                <a:latin typeface="+mj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0CB155C-C86A-4305-8DB4-5017CAE87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  <p:sldLayoutId id="2147484463" r:id="rId18"/>
    <p:sldLayoutId id="2147484464" r:id="rId19"/>
    <p:sldLayoutId id="2147484465" r:id="rId20"/>
    <p:sldLayoutId id="2147484466" r:id="rId2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968484" y="6509668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EEEC97B6-05AB-9B49-B9DC-0F917B636080}" type="slidenum">
              <a:rPr lang="en-US" sz="900" smtClean="0">
                <a:solidFill>
                  <a:prstClr val="black"/>
                </a:solidFill>
                <a:latin typeface="Arial"/>
                <a:ea typeface="+mn-ea"/>
              </a:rPr>
              <a:t>‹#›</a:t>
            </a:fld>
            <a:endParaRPr lang="en-US" sz="900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7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746990" y="6481718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CF4A368-3556-DB45-9E0C-E335F9FC0A71}" type="slidenum">
              <a:rPr lang="en-US" sz="900" smtClean="0">
                <a:solidFill>
                  <a:prstClr val="black"/>
                </a:solidFill>
                <a:latin typeface="Arial"/>
              </a:rPr>
              <a:t>‹#›</a:t>
            </a:fld>
            <a:endParaRPr lang="en-US" sz="9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0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  <p:sldLayoutId id="2147484492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211245" y="76200"/>
            <a:ext cx="307759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62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4B69F8-5F16-441D-BC88-1C4322E772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6276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5000" y="6644590"/>
            <a:ext cx="10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Arial"/>
                <a:ea typeface="+mn-ea"/>
              </a:rPr>
              <a:t>Confidential</a:t>
            </a:r>
            <a:endParaRPr lang="en-US" sz="1000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41719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359425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- WDW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549128" y="2790813"/>
            <a:ext cx="924658" cy="620395"/>
          </a:xfrm>
          <a:prstGeom prst="can">
            <a:avLst/>
          </a:prstGeom>
          <a:gradFill flip="none" rotWithShape="1">
            <a:gsLst>
              <a:gs pos="31000">
                <a:srgbClr val="77933C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Party Hub</a:t>
            </a:r>
            <a:endParaRPr lang="en-US" sz="1200" b="1" dirty="0">
              <a:latin typeface="Calibri" pitchFamily="34" charset="0"/>
            </a:endParaRPr>
          </a:p>
        </p:txBody>
      </p:sp>
      <p:cxnSp>
        <p:nvCxnSpPr>
          <p:cNvPr id="24" name="Elbow Connector 23"/>
          <p:cNvCxnSpPr>
            <a:endCxn id="10" idx="2"/>
          </p:cNvCxnSpPr>
          <p:nvPr/>
        </p:nvCxnSpPr>
        <p:spPr>
          <a:xfrm>
            <a:off x="5084159" y="3101011"/>
            <a:ext cx="46496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4793" y="1404242"/>
            <a:ext cx="937298" cy="3324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Travel Box UI</a:t>
            </a:r>
          </a:p>
        </p:txBody>
      </p:sp>
      <p:sp>
        <p:nvSpPr>
          <p:cNvPr id="34" name="Can 33"/>
          <p:cNvSpPr/>
          <p:nvPr/>
        </p:nvSpPr>
        <p:spPr>
          <a:xfrm>
            <a:off x="4159501" y="2790812"/>
            <a:ext cx="924658" cy="620395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GoMaster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81774" y="1993110"/>
            <a:ext cx="1002385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Guest Svc –v2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4793" y="2544906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Passport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4793" y="3887595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SBC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4793" y="4479326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Calibri" pitchFamily="34" charset="0"/>
              </a:rPr>
              <a:t>WDPRO *</a:t>
            </a:r>
            <a:endParaRPr lang="en-US" sz="12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05417" y="3942428"/>
            <a:ext cx="543945" cy="8637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EAI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0700" y="4481437"/>
            <a:ext cx="792536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Segment Services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47902" y="1987204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Dreams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47902" y="1427381"/>
            <a:ext cx="937298" cy="3324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Travel Box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83085" y="4339056"/>
            <a:ext cx="2416574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Data Warehouse</a:t>
            </a:r>
            <a:endParaRPr lang="en-US" sz="1200" b="1" dirty="0">
              <a:latin typeface="Calibri" pitchFamily="34" charset="0"/>
            </a:endParaRPr>
          </a:p>
        </p:txBody>
      </p:sp>
      <p:cxnSp>
        <p:nvCxnSpPr>
          <p:cNvPr id="51" name="Elbow Connector 50"/>
          <p:cNvCxnSpPr>
            <a:stCxn id="37" idx="1"/>
            <a:endCxn id="33" idx="3"/>
          </p:cNvCxnSpPr>
          <p:nvPr/>
        </p:nvCxnSpPr>
        <p:spPr>
          <a:xfrm rot="10800000">
            <a:off x="1332092" y="1570474"/>
            <a:ext cx="2749683" cy="588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7" idx="1"/>
            <a:endCxn id="42" idx="3"/>
          </p:cNvCxnSpPr>
          <p:nvPr/>
        </p:nvCxnSpPr>
        <p:spPr>
          <a:xfrm rot="10800000" flipV="1">
            <a:off x="1332092" y="2159342"/>
            <a:ext cx="2749683" cy="5517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3" idx="3"/>
          </p:cNvCxnSpPr>
          <p:nvPr/>
        </p:nvCxnSpPr>
        <p:spPr>
          <a:xfrm flipH="1">
            <a:off x="1332091" y="4053827"/>
            <a:ext cx="137332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6" idx="1"/>
            <a:endCxn id="44" idx="3"/>
          </p:cNvCxnSpPr>
          <p:nvPr/>
        </p:nvCxnSpPr>
        <p:spPr>
          <a:xfrm rot="10800000">
            <a:off x="1332092" y="4645559"/>
            <a:ext cx="228609" cy="21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46" idx="3"/>
          </p:cNvCxnSpPr>
          <p:nvPr/>
        </p:nvCxnSpPr>
        <p:spPr>
          <a:xfrm flipH="1" flipV="1">
            <a:off x="2353236" y="4647669"/>
            <a:ext cx="353697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4" idx="2"/>
            <a:endCxn id="45" idx="3"/>
          </p:cNvCxnSpPr>
          <p:nvPr/>
        </p:nvCxnSpPr>
        <p:spPr>
          <a:xfrm rot="10800000" flipV="1">
            <a:off x="3249363" y="3101010"/>
            <a:ext cx="910139" cy="12733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7" idx="3"/>
            <a:endCxn id="47" idx="1"/>
          </p:cNvCxnSpPr>
          <p:nvPr/>
        </p:nvCxnSpPr>
        <p:spPr>
          <a:xfrm flipV="1">
            <a:off x="6395556" y="2153436"/>
            <a:ext cx="1252346" cy="2007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4" idx="1"/>
            <a:endCxn id="37" idx="2"/>
          </p:cNvCxnSpPr>
          <p:nvPr/>
        </p:nvCxnSpPr>
        <p:spPr>
          <a:xfrm rot="16200000" flipV="1">
            <a:off x="4369780" y="2538761"/>
            <a:ext cx="465238" cy="388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8" idx="0"/>
            <a:endCxn id="33" idx="0"/>
          </p:cNvCxnSpPr>
          <p:nvPr/>
        </p:nvCxnSpPr>
        <p:spPr>
          <a:xfrm rot="16200000" flipV="1">
            <a:off x="4478428" y="-2210743"/>
            <a:ext cx="23139" cy="7253109"/>
          </a:xfrm>
          <a:prstGeom prst="bentConnector3">
            <a:avLst>
              <a:gd name="adj1" fmla="val 1087942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0"/>
            <a:endCxn id="48" idx="1"/>
          </p:cNvCxnSpPr>
          <p:nvPr/>
        </p:nvCxnSpPr>
        <p:spPr>
          <a:xfrm rot="5400000" flipH="1" flipV="1">
            <a:off x="5915686" y="260895"/>
            <a:ext cx="399497" cy="3064935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8" idx="3"/>
            <a:endCxn id="45" idx="2"/>
          </p:cNvCxnSpPr>
          <p:nvPr/>
        </p:nvCxnSpPr>
        <p:spPr>
          <a:xfrm flipH="1">
            <a:off x="2977390" y="1593613"/>
            <a:ext cx="5607810" cy="3212578"/>
          </a:xfrm>
          <a:prstGeom prst="bentConnector4">
            <a:avLst>
              <a:gd name="adj1" fmla="val -4076"/>
              <a:gd name="adj2" fmla="val 107116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0" idx="0"/>
            <a:endCxn id="10" idx="3"/>
          </p:cNvCxnSpPr>
          <p:nvPr/>
        </p:nvCxnSpPr>
        <p:spPr>
          <a:xfrm rot="5400000" flipH="1" flipV="1">
            <a:off x="5187490" y="3515090"/>
            <a:ext cx="927848" cy="7200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0" idx="0"/>
            <a:endCxn id="34" idx="3"/>
          </p:cNvCxnSpPr>
          <p:nvPr/>
        </p:nvCxnSpPr>
        <p:spPr>
          <a:xfrm rot="16200000" flipV="1">
            <a:off x="4492677" y="3540361"/>
            <a:ext cx="927849" cy="6695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3059036" y="977066"/>
            <a:ext cx="2618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 dirty="0" smtClean="0">
                <a:latin typeface="Calibri" pitchFamily="34" charset="0"/>
              </a:rPr>
              <a:t>Create/Update/Lookup Travel Agency / Agents</a:t>
            </a:r>
          </a:p>
        </p:txBody>
      </p:sp>
      <p:sp>
        <p:nvSpPr>
          <p:cNvPr id="111" name="Text Box 113"/>
          <p:cNvSpPr txBox="1">
            <a:spLocks noChangeArrowheads="1"/>
          </p:cNvSpPr>
          <p:nvPr/>
        </p:nvSpPr>
        <p:spPr bwMode="auto">
          <a:xfrm>
            <a:off x="1350602" y="2542942"/>
            <a:ext cx="1715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latin typeface="Calibri" pitchFamily="34" charset="0"/>
              </a:rPr>
              <a:t>Create/Update</a:t>
            </a:r>
            <a:r>
              <a:rPr lang="en-US" altLang="en-US" sz="800" dirty="0" smtClean="0">
                <a:latin typeface="Calibri" pitchFamily="34" charset="0"/>
              </a:rPr>
              <a:t>/</a:t>
            </a:r>
          </a:p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Lookup </a:t>
            </a:r>
            <a:r>
              <a:rPr lang="en-US" altLang="en-US" sz="800" dirty="0">
                <a:latin typeface="Calibri" pitchFamily="34" charset="0"/>
              </a:rPr>
              <a:t>Guest, </a:t>
            </a:r>
            <a:r>
              <a:rPr lang="en-US" altLang="en-US" sz="800" dirty="0" smtClean="0">
                <a:latin typeface="Calibri" pitchFamily="34" charset="0"/>
              </a:rPr>
              <a:t>Travel Agency/Agents</a:t>
            </a:r>
          </a:p>
        </p:txBody>
      </p:sp>
      <p:sp>
        <p:nvSpPr>
          <p:cNvPr id="112" name="Text Box 113"/>
          <p:cNvSpPr txBox="1">
            <a:spLocks noChangeArrowheads="1"/>
          </p:cNvSpPr>
          <p:nvPr/>
        </p:nvSpPr>
        <p:spPr bwMode="auto">
          <a:xfrm>
            <a:off x="4514328" y="4833130"/>
            <a:ext cx="25442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Book with Guest Id Ref (SWID, GUID, GoMaster Guest Id)</a:t>
            </a:r>
          </a:p>
        </p:txBody>
      </p: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5738754" y="1443718"/>
            <a:ext cx="13516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Create  Guest, </a:t>
            </a:r>
          </a:p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Sync Travel Agency / Agents</a:t>
            </a:r>
          </a:p>
        </p:txBody>
      </p:sp>
      <p:sp>
        <p:nvSpPr>
          <p:cNvPr id="120" name="Text Box 113"/>
          <p:cNvSpPr txBox="1">
            <a:spLocks noChangeArrowheads="1"/>
          </p:cNvSpPr>
          <p:nvPr/>
        </p:nvSpPr>
        <p:spPr bwMode="auto">
          <a:xfrm>
            <a:off x="1449457" y="1395096"/>
            <a:ext cx="849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latin typeface="Calibri" pitchFamily="34" charset="0"/>
              </a:rPr>
              <a:t>Create/Update</a:t>
            </a:r>
            <a:r>
              <a:rPr lang="en-US" altLang="en-US" sz="800" dirty="0" smtClean="0">
                <a:latin typeface="Calibri" pitchFamily="34" charset="0"/>
              </a:rPr>
              <a:t>/</a:t>
            </a:r>
          </a:p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Lookup </a:t>
            </a:r>
            <a:r>
              <a:rPr lang="en-US" altLang="en-US" sz="800" dirty="0">
                <a:latin typeface="Calibri" pitchFamily="34" charset="0"/>
              </a:rPr>
              <a:t>Guest</a:t>
            </a:r>
            <a:endParaRPr lang="en-US" altLang="en-US" sz="800" dirty="0" smtClean="0">
              <a:latin typeface="Calibri" pitchFamily="34" charset="0"/>
            </a:endParaRP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6555698" y="1823226"/>
            <a:ext cx="11003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Create/Update, Guest</a:t>
            </a:r>
          </a:p>
        </p:txBody>
      </p:sp>
      <p:sp>
        <p:nvSpPr>
          <p:cNvPr id="94" name="Text Box 113"/>
          <p:cNvSpPr txBox="1">
            <a:spLocks noChangeArrowheads="1"/>
          </p:cNvSpPr>
          <p:nvPr/>
        </p:nvSpPr>
        <p:spPr bwMode="auto">
          <a:xfrm>
            <a:off x="6555698" y="2026174"/>
            <a:ext cx="11003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Retrieve Guest/Travel Agency</a:t>
            </a:r>
          </a:p>
        </p:txBody>
      </p:sp>
      <p:sp>
        <p:nvSpPr>
          <p:cNvPr id="49" name="Text Box 113"/>
          <p:cNvSpPr txBox="1">
            <a:spLocks noChangeArrowheads="1"/>
          </p:cNvSpPr>
          <p:nvPr/>
        </p:nvSpPr>
        <p:spPr bwMode="auto">
          <a:xfrm>
            <a:off x="1354718" y="3869257"/>
            <a:ext cx="1289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latin typeface="Calibri" pitchFamily="34" charset="0"/>
              </a:rPr>
              <a:t>Create/Update</a:t>
            </a:r>
            <a:r>
              <a:rPr lang="en-US" altLang="en-US" sz="800" dirty="0" smtClean="0">
                <a:latin typeface="Calibri" pitchFamily="34" charset="0"/>
              </a:rPr>
              <a:t>/</a:t>
            </a:r>
          </a:p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Lookup </a:t>
            </a:r>
            <a:r>
              <a:rPr lang="en-US" altLang="en-US" sz="800" dirty="0">
                <a:latin typeface="Calibri" pitchFamily="34" charset="0"/>
              </a:rPr>
              <a:t>Guest, </a:t>
            </a:r>
            <a:r>
              <a:rPr lang="en-US" altLang="en-US" sz="800" dirty="0" smtClean="0">
                <a:latin typeface="Calibri" pitchFamily="34" charset="0"/>
              </a:rPr>
              <a:t>Travel Agency/Agents</a:t>
            </a:r>
          </a:p>
        </p:txBody>
      </p:sp>
      <p:sp>
        <p:nvSpPr>
          <p:cNvPr id="52" name="Text Box 113"/>
          <p:cNvSpPr txBox="1">
            <a:spLocks noChangeArrowheads="1"/>
          </p:cNvSpPr>
          <p:nvPr/>
        </p:nvSpPr>
        <p:spPr bwMode="auto">
          <a:xfrm>
            <a:off x="3140222" y="3265963"/>
            <a:ext cx="11288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/>
              <a:t>Guest RQ/RS</a:t>
            </a:r>
          </a:p>
          <a:p>
            <a:r>
              <a:rPr lang="en-US" sz="800" dirty="0" err="1"/>
              <a:t>GuestDetails</a:t>
            </a:r>
            <a:r>
              <a:rPr lang="en-US" sz="800" dirty="0"/>
              <a:t> RQ/RS</a:t>
            </a:r>
          </a:p>
          <a:p>
            <a:r>
              <a:rPr lang="en-US" sz="800" dirty="0" err="1"/>
              <a:t>GuestQuery</a:t>
            </a:r>
            <a:r>
              <a:rPr lang="en-US" sz="800" dirty="0"/>
              <a:t> RQ/RS</a:t>
            </a:r>
          </a:p>
          <a:p>
            <a:r>
              <a:rPr lang="en-US" sz="800" dirty="0" err="1"/>
              <a:t>Odsslfguest</a:t>
            </a:r>
            <a:r>
              <a:rPr lang="en-US" sz="800" dirty="0"/>
              <a:t> </a:t>
            </a:r>
            <a:r>
              <a:rPr lang="en-US" sz="800" dirty="0" smtClean="0"/>
              <a:t>RQ/RS</a:t>
            </a:r>
          </a:p>
          <a:p>
            <a:r>
              <a:rPr lang="en-US" sz="800" dirty="0"/>
              <a:t>Organization RQ/RS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93171" y="2007281"/>
            <a:ext cx="1002385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Guest Svc –v1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4793" y="1981298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IVR</a:t>
            </a:r>
            <a:endParaRPr lang="en-US" sz="1200" b="1" dirty="0">
              <a:latin typeface="Calibri" pitchFamily="34" charset="0"/>
            </a:endParaRPr>
          </a:p>
        </p:txBody>
      </p:sp>
      <p:cxnSp>
        <p:nvCxnSpPr>
          <p:cNvPr id="60" name="Elbow Connector 59"/>
          <p:cNvCxnSpPr>
            <a:endCxn id="59" idx="3"/>
          </p:cNvCxnSpPr>
          <p:nvPr/>
        </p:nvCxnSpPr>
        <p:spPr>
          <a:xfrm rot="10800000">
            <a:off x="1332092" y="2147530"/>
            <a:ext cx="2749683" cy="118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1538111" y="1991225"/>
            <a:ext cx="7894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Lookup  Guest</a:t>
            </a:r>
          </a:p>
        </p:txBody>
      </p:sp>
    </p:spTree>
    <p:extLst>
      <p:ext uri="{BB962C8B-B14F-4D97-AF65-F5344CB8AC3E}">
        <p14:creationId xmlns:p14="http://schemas.microsoft.com/office/powerpoint/2010/main" val="211224559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- DLR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549128" y="2790813"/>
            <a:ext cx="924658" cy="620395"/>
          </a:xfrm>
          <a:prstGeom prst="can">
            <a:avLst/>
          </a:prstGeom>
          <a:gradFill flip="none" rotWithShape="1">
            <a:gsLst>
              <a:gs pos="31000">
                <a:srgbClr val="77933C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Party Hub</a:t>
            </a:r>
            <a:endParaRPr lang="en-US" sz="1200" b="1" dirty="0">
              <a:latin typeface="Calibri" pitchFamily="34" charset="0"/>
            </a:endParaRPr>
          </a:p>
        </p:txBody>
      </p:sp>
      <p:cxnSp>
        <p:nvCxnSpPr>
          <p:cNvPr id="24" name="Elbow Connector 23"/>
          <p:cNvCxnSpPr>
            <a:endCxn id="10" idx="2"/>
          </p:cNvCxnSpPr>
          <p:nvPr/>
        </p:nvCxnSpPr>
        <p:spPr>
          <a:xfrm>
            <a:off x="5084159" y="3101011"/>
            <a:ext cx="46496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4793" y="1404242"/>
            <a:ext cx="937298" cy="3324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Travel Box UI</a:t>
            </a:r>
          </a:p>
        </p:txBody>
      </p:sp>
      <p:sp>
        <p:nvSpPr>
          <p:cNvPr id="34" name="Can 33"/>
          <p:cNvSpPr/>
          <p:nvPr/>
        </p:nvSpPr>
        <p:spPr>
          <a:xfrm>
            <a:off x="4159501" y="2790812"/>
            <a:ext cx="924658" cy="620395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GoMaster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81774" y="1993110"/>
            <a:ext cx="1002385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Guest Svc –v2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4793" y="2544906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Passport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4793" y="3887595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SBC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4793" y="4479326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Calibri" pitchFamily="34" charset="0"/>
              </a:rPr>
              <a:t>WDPRO *</a:t>
            </a:r>
            <a:endParaRPr lang="en-US" sz="12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05417" y="3942428"/>
            <a:ext cx="543945" cy="8637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EAI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60700" y="4481437"/>
            <a:ext cx="792536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Segment Services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47902" y="1987204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Dreams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47902" y="1427381"/>
            <a:ext cx="937298" cy="3324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Travel Box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83085" y="4339056"/>
            <a:ext cx="2416574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Data Warehouse</a:t>
            </a:r>
            <a:endParaRPr lang="en-US" sz="1200" b="1" dirty="0">
              <a:latin typeface="Calibri" pitchFamily="34" charset="0"/>
            </a:endParaRPr>
          </a:p>
        </p:txBody>
      </p:sp>
      <p:cxnSp>
        <p:nvCxnSpPr>
          <p:cNvPr id="51" name="Elbow Connector 50"/>
          <p:cNvCxnSpPr>
            <a:stCxn id="37" idx="1"/>
            <a:endCxn id="33" idx="3"/>
          </p:cNvCxnSpPr>
          <p:nvPr/>
        </p:nvCxnSpPr>
        <p:spPr>
          <a:xfrm rot="10800000">
            <a:off x="1332092" y="1570474"/>
            <a:ext cx="2749683" cy="588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7" idx="1"/>
            <a:endCxn id="42" idx="3"/>
          </p:cNvCxnSpPr>
          <p:nvPr/>
        </p:nvCxnSpPr>
        <p:spPr>
          <a:xfrm rot="10800000" flipV="1">
            <a:off x="1332092" y="2159342"/>
            <a:ext cx="2749683" cy="5517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3" idx="3"/>
          </p:cNvCxnSpPr>
          <p:nvPr/>
        </p:nvCxnSpPr>
        <p:spPr>
          <a:xfrm flipH="1">
            <a:off x="1332091" y="4053827"/>
            <a:ext cx="137332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6" idx="1"/>
            <a:endCxn id="44" idx="3"/>
          </p:cNvCxnSpPr>
          <p:nvPr/>
        </p:nvCxnSpPr>
        <p:spPr>
          <a:xfrm rot="10800000">
            <a:off x="1332092" y="4645559"/>
            <a:ext cx="228609" cy="21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46" idx="3"/>
          </p:cNvCxnSpPr>
          <p:nvPr/>
        </p:nvCxnSpPr>
        <p:spPr>
          <a:xfrm flipH="1" flipV="1">
            <a:off x="2353236" y="4647669"/>
            <a:ext cx="353697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4" idx="2"/>
            <a:endCxn id="45" idx="3"/>
          </p:cNvCxnSpPr>
          <p:nvPr/>
        </p:nvCxnSpPr>
        <p:spPr>
          <a:xfrm rot="10800000" flipV="1">
            <a:off x="3249363" y="3101010"/>
            <a:ext cx="910139" cy="12733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7" idx="3"/>
            <a:endCxn id="47" idx="1"/>
          </p:cNvCxnSpPr>
          <p:nvPr/>
        </p:nvCxnSpPr>
        <p:spPr>
          <a:xfrm flipV="1">
            <a:off x="6395556" y="2153436"/>
            <a:ext cx="1252346" cy="2007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4" idx="1"/>
            <a:endCxn id="37" idx="2"/>
          </p:cNvCxnSpPr>
          <p:nvPr/>
        </p:nvCxnSpPr>
        <p:spPr>
          <a:xfrm rot="16200000" flipV="1">
            <a:off x="4369780" y="2538761"/>
            <a:ext cx="465238" cy="388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8" idx="0"/>
            <a:endCxn id="33" idx="0"/>
          </p:cNvCxnSpPr>
          <p:nvPr/>
        </p:nvCxnSpPr>
        <p:spPr>
          <a:xfrm rot="16200000" flipV="1">
            <a:off x="4478428" y="-2210743"/>
            <a:ext cx="23139" cy="7253109"/>
          </a:xfrm>
          <a:prstGeom prst="bentConnector3">
            <a:avLst>
              <a:gd name="adj1" fmla="val 1087942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0"/>
            <a:endCxn id="48" idx="1"/>
          </p:cNvCxnSpPr>
          <p:nvPr/>
        </p:nvCxnSpPr>
        <p:spPr>
          <a:xfrm rot="5400000" flipH="1" flipV="1">
            <a:off x="5915686" y="260895"/>
            <a:ext cx="399497" cy="3064935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8" idx="3"/>
            <a:endCxn id="45" idx="2"/>
          </p:cNvCxnSpPr>
          <p:nvPr/>
        </p:nvCxnSpPr>
        <p:spPr>
          <a:xfrm flipH="1">
            <a:off x="2977390" y="1593613"/>
            <a:ext cx="5607810" cy="3212578"/>
          </a:xfrm>
          <a:prstGeom prst="bentConnector4">
            <a:avLst>
              <a:gd name="adj1" fmla="val -4076"/>
              <a:gd name="adj2" fmla="val 107116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0" idx="0"/>
            <a:endCxn id="10" idx="3"/>
          </p:cNvCxnSpPr>
          <p:nvPr/>
        </p:nvCxnSpPr>
        <p:spPr>
          <a:xfrm rot="5400000" flipH="1" flipV="1">
            <a:off x="5187490" y="3515090"/>
            <a:ext cx="927848" cy="7200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0" idx="0"/>
            <a:endCxn id="34" idx="3"/>
          </p:cNvCxnSpPr>
          <p:nvPr/>
        </p:nvCxnSpPr>
        <p:spPr>
          <a:xfrm rot="16200000" flipV="1">
            <a:off x="4492677" y="3540361"/>
            <a:ext cx="927849" cy="6695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3059036" y="977066"/>
            <a:ext cx="2618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 dirty="0" smtClean="0">
                <a:latin typeface="Calibri" pitchFamily="34" charset="0"/>
              </a:rPr>
              <a:t>Create/Update/Lookup Travel Agency / Agents</a:t>
            </a:r>
          </a:p>
        </p:txBody>
      </p:sp>
      <p:sp>
        <p:nvSpPr>
          <p:cNvPr id="111" name="Text Box 113"/>
          <p:cNvSpPr txBox="1">
            <a:spLocks noChangeArrowheads="1"/>
          </p:cNvSpPr>
          <p:nvPr/>
        </p:nvSpPr>
        <p:spPr bwMode="auto">
          <a:xfrm>
            <a:off x="1350602" y="2542942"/>
            <a:ext cx="1715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latin typeface="Calibri" pitchFamily="34" charset="0"/>
              </a:rPr>
              <a:t>Create/Update</a:t>
            </a:r>
            <a:r>
              <a:rPr lang="en-US" altLang="en-US" sz="800" dirty="0" smtClean="0">
                <a:latin typeface="Calibri" pitchFamily="34" charset="0"/>
              </a:rPr>
              <a:t>/</a:t>
            </a:r>
          </a:p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Lookup </a:t>
            </a:r>
            <a:r>
              <a:rPr lang="en-US" altLang="en-US" sz="800" dirty="0">
                <a:latin typeface="Calibri" pitchFamily="34" charset="0"/>
              </a:rPr>
              <a:t>Guest, </a:t>
            </a:r>
            <a:r>
              <a:rPr lang="en-US" altLang="en-US" sz="800" dirty="0" smtClean="0">
                <a:latin typeface="Calibri" pitchFamily="34" charset="0"/>
              </a:rPr>
              <a:t>Travel Agency/Agents</a:t>
            </a:r>
          </a:p>
        </p:txBody>
      </p:sp>
      <p:sp>
        <p:nvSpPr>
          <p:cNvPr id="112" name="Text Box 113"/>
          <p:cNvSpPr txBox="1">
            <a:spLocks noChangeArrowheads="1"/>
          </p:cNvSpPr>
          <p:nvPr/>
        </p:nvSpPr>
        <p:spPr bwMode="auto">
          <a:xfrm>
            <a:off x="4514328" y="4833130"/>
            <a:ext cx="25442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Book with Guest Id Ref (SWID, GUID, GoMaster Guest Id)</a:t>
            </a:r>
          </a:p>
        </p:txBody>
      </p: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5738754" y="1443718"/>
            <a:ext cx="13516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Create  Guest, </a:t>
            </a:r>
          </a:p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Sync Travel Agency / Agents</a:t>
            </a:r>
          </a:p>
        </p:txBody>
      </p:sp>
      <p:cxnSp>
        <p:nvCxnSpPr>
          <p:cNvPr id="117" name="Straight Connector 116"/>
          <p:cNvCxnSpPr>
            <a:stCxn id="42" idx="2"/>
          </p:cNvCxnSpPr>
          <p:nvPr/>
        </p:nvCxnSpPr>
        <p:spPr>
          <a:xfrm>
            <a:off x="863442" y="2877370"/>
            <a:ext cx="470915" cy="478888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 Box 113"/>
          <p:cNvSpPr txBox="1">
            <a:spLocks noChangeArrowheads="1"/>
          </p:cNvSpPr>
          <p:nvPr/>
        </p:nvSpPr>
        <p:spPr bwMode="auto">
          <a:xfrm>
            <a:off x="1449457" y="1395096"/>
            <a:ext cx="849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latin typeface="Calibri" pitchFamily="34" charset="0"/>
              </a:rPr>
              <a:t>Create/Update</a:t>
            </a:r>
            <a:r>
              <a:rPr lang="en-US" altLang="en-US" sz="800" dirty="0" smtClean="0">
                <a:latin typeface="Calibri" pitchFamily="34" charset="0"/>
              </a:rPr>
              <a:t>/</a:t>
            </a:r>
          </a:p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Lookup </a:t>
            </a:r>
            <a:r>
              <a:rPr lang="en-US" altLang="en-US" sz="800" dirty="0">
                <a:latin typeface="Calibri" pitchFamily="34" charset="0"/>
              </a:rPr>
              <a:t>Guest</a:t>
            </a:r>
            <a:endParaRPr lang="en-US" altLang="en-US" sz="800" dirty="0" smtClean="0">
              <a:latin typeface="Calibri" pitchFamily="34" charset="0"/>
            </a:endParaRP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6523799" y="1961455"/>
            <a:ext cx="11003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Create/Update, Guest</a:t>
            </a:r>
          </a:p>
        </p:txBody>
      </p:sp>
      <p:sp>
        <p:nvSpPr>
          <p:cNvPr id="49" name="Text Box 113"/>
          <p:cNvSpPr txBox="1">
            <a:spLocks noChangeArrowheads="1"/>
          </p:cNvSpPr>
          <p:nvPr/>
        </p:nvSpPr>
        <p:spPr bwMode="auto">
          <a:xfrm>
            <a:off x="1354718" y="3869257"/>
            <a:ext cx="1289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latin typeface="Calibri" pitchFamily="34" charset="0"/>
              </a:rPr>
              <a:t>Create/Update</a:t>
            </a:r>
            <a:r>
              <a:rPr lang="en-US" altLang="en-US" sz="800" dirty="0" smtClean="0">
                <a:latin typeface="Calibri" pitchFamily="34" charset="0"/>
              </a:rPr>
              <a:t>/</a:t>
            </a:r>
          </a:p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Lookup </a:t>
            </a:r>
            <a:r>
              <a:rPr lang="en-US" altLang="en-US" sz="800" dirty="0">
                <a:latin typeface="Calibri" pitchFamily="34" charset="0"/>
              </a:rPr>
              <a:t>Guest, </a:t>
            </a:r>
            <a:r>
              <a:rPr lang="en-US" altLang="en-US" sz="800" dirty="0" smtClean="0">
                <a:latin typeface="Calibri" pitchFamily="34" charset="0"/>
              </a:rPr>
              <a:t>Travel Agency/Agents</a:t>
            </a:r>
          </a:p>
        </p:txBody>
      </p:sp>
      <p:sp>
        <p:nvSpPr>
          <p:cNvPr id="52" name="Text Box 113"/>
          <p:cNvSpPr txBox="1">
            <a:spLocks noChangeArrowheads="1"/>
          </p:cNvSpPr>
          <p:nvPr/>
        </p:nvSpPr>
        <p:spPr bwMode="auto">
          <a:xfrm>
            <a:off x="3140222" y="3265963"/>
            <a:ext cx="11288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/>
              <a:t>Guest RQ/RS</a:t>
            </a:r>
          </a:p>
          <a:p>
            <a:r>
              <a:rPr lang="en-US" sz="800" dirty="0" err="1"/>
              <a:t>GuestDetails</a:t>
            </a:r>
            <a:r>
              <a:rPr lang="en-US" sz="800" dirty="0"/>
              <a:t> RQ/RS</a:t>
            </a:r>
          </a:p>
          <a:p>
            <a:r>
              <a:rPr lang="en-US" sz="800" dirty="0" err="1"/>
              <a:t>GuestQuery</a:t>
            </a:r>
            <a:r>
              <a:rPr lang="en-US" sz="800" dirty="0"/>
              <a:t> RQ/RS</a:t>
            </a:r>
          </a:p>
          <a:p>
            <a:r>
              <a:rPr lang="en-US" sz="800" dirty="0" err="1"/>
              <a:t>Odsslfguest</a:t>
            </a:r>
            <a:r>
              <a:rPr lang="en-US" sz="800" dirty="0"/>
              <a:t> </a:t>
            </a:r>
            <a:r>
              <a:rPr lang="en-US" sz="800" dirty="0" smtClean="0"/>
              <a:t>RQ/RS</a:t>
            </a:r>
          </a:p>
          <a:p>
            <a:r>
              <a:rPr lang="en-US" sz="800" dirty="0"/>
              <a:t>Organization RQ/RS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93171" y="2007281"/>
            <a:ext cx="1002385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Guest Svc –v1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4793" y="1981298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IVR</a:t>
            </a:r>
            <a:endParaRPr lang="en-US" sz="1200" b="1" dirty="0">
              <a:latin typeface="Calibri" pitchFamily="34" charset="0"/>
            </a:endParaRPr>
          </a:p>
        </p:txBody>
      </p:sp>
      <p:cxnSp>
        <p:nvCxnSpPr>
          <p:cNvPr id="60" name="Elbow Connector 59"/>
          <p:cNvCxnSpPr>
            <a:endCxn id="59" idx="3"/>
          </p:cNvCxnSpPr>
          <p:nvPr/>
        </p:nvCxnSpPr>
        <p:spPr>
          <a:xfrm rot="10800000">
            <a:off x="1332092" y="2147530"/>
            <a:ext cx="2749683" cy="118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47902" y="2655562"/>
            <a:ext cx="937298" cy="332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LMS</a:t>
            </a:r>
            <a:endParaRPr lang="en-US" sz="1200" b="1" dirty="0">
              <a:latin typeface="Calibri" pitchFamily="34" charset="0"/>
            </a:endParaRPr>
          </a:p>
        </p:txBody>
      </p:sp>
      <p:cxnSp>
        <p:nvCxnSpPr>
          <p:cNvPr id="55" name="Elbow Connector 54"/>
          <p:cNvCxnSpPr>
            <a:stCxn id="53" idx="1"/>
            <a:endCxn id="53" idx="2"/>
          </p:cNvCxnSpPr>
          <p:nvPr/>
        </p:nvCxnSpPr>
        <p:spPr>
          <a:xfrm rot="10800000" flipH="1" flipV="1">
            <a:off x="7647901" y="2821794"/>
            <a:ext cx="468649" cy="166232"/>
          </a:xfrm>
          <a:prstGeom prst="bentConnector4">
            <a:avLst>
              <a:gd name="adj1" fmla="val -48779"/>
              <a:gd name="adj2" fmla="val 237519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7362820" y="3215812"/>
            <a:ext cx="9717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 dirty="0" smtClean="0">
                <a:latin typeface="Calibri" pitchFamily="34" charset="0"/>
              </a:rPr>
              <a:t>Create Travel </a:t>
            </a:r>
          </a:p>
          <a:p>
            <a:pPr eaLnBrk="1" hangingPunct="1"/>
            <a:r>
              <a:rPr lang="en-US" altLang="en-US" sz="1000" dirty="0" smtClean="0">
                <a:latin typeface="Calibri" pitchFamily="34" charset="0"/>
              </a:rPr>
              <a:t>Agency/Agents</a:t>
            </a: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1659449" y="1977115"/>
            <a:ext cx="7809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latin typeface="Calibri" pitchFamily="34" charset="0"/>
              </a:rPr>
              <a:t>Lookup  Guest</a:t>
            </a:r>
          </a:p>
        </p:txBody>
      </p:sp>
    </p:spTree>
    <p:extLst>
      <p:ext uri="{BB962C8B-B14F-4D97-AF65-F5344CB8AC3E}">
        <p14:creationId xmlns:p14="http://schemas.microsoft.com/office/powerpoint/2010/main" val="23563828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alking Mickey WDPR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27575AB2F6044B333053E4F571EE8" ma:contentTypeVersion="1" ma:contentTypeDescription="Create a new document." ma:contentTypeScope="" ma:versionID="4d7a5db0ea5a154a11527f845a7a51d4">
  <xsd:schema xmlns:xsd="http://www.w3.org/2001/XMLSchema" xmlns:p="http://schemas.microsoft.com/office/2006/metadata/properties" targetNamespace="http://schemas.microsoft.com/office/2006/metadata/properties" ma:root="true" ma:fieldsID="372c07d8e06800541d851e6e087dd09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BC7E56-C6E8-41E9-9640-8A1E4D126B43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D3386F-4F96-48A0-A8DB-108A05CE3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2E18E13-B19B-49C2-95D7-1241337D280F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BC740C4-8065-4552-87AB-575D5AA0DE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89306</TotalTime>
  <Words>243</Words>
  <Application>Microsoft Macintosh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Custom Design</vt:lpstr>
      <vt:lpstr>Walking Mickey WDPR</vt:lpstr>
      <vt:lpstr>1_Walking Mickey WDPR</vt:lpstr>
      <vt:lpstr>2_Walking Mickey WDPR</vt:lpstr>
      <vt:lpstr>3_Walking Mickey WDPR</vt:lpstr>
      <vt:lpstr>4_Walking Mickey WDPR</vt:lpstr>
      <vt:lpstr>5_Walking Mickey WDPR</vt:lpstr>
      <vt:lpstr>6_Walking Mickey WDPR</vt:lpstr>
      <vt:lpstr>Party - WDW</vt:lpstr>
      <vt:lpstr>Party - DLR</vt:lpstr>
    </vt:vector>
  </TitlesOfParts>
  <Company>The Walt Disney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ROBEK031</dc:creator>
  <cp:lastModifiedBy>Walt Disney</cp:lastModifiedBy>
  <cp:revision>1887</cp:revision>
  <cp:lastPrinted>2014-02-25T14:56:26Z</cp:lastPrinted>
  <dcterms:created xsi:type="dcterms:W3CDTF">2012-10-10T17:31:14Z</dcterms:created>
  <dcterms:modified xsi:type="dcterms:W3CDTF">2014-10-21T14:23:37Z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