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on 20152102_182749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01. Market to Leads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76348" y="296265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Market to Leads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6072" y="1185062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01. Market to Leads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665561" y="1185062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Complete Market to Leads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76141" y="2271369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Request Lead Contact Info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35270" y="2271369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Update Lead Information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19088" y="2271369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Request Tour Schedule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02905" y="2271369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Book Tour for Lead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978493" y="2271369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Update Do-Not Market List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65145" y="2271369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Determine Prospect Eligibility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5145" y="3234232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Credit Check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76141" y="3234232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SalesForce.com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978493" y="3234232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Market No-List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921508" y="4411065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Prospect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19088" y="4443984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Tour Schedule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55948" y="4411065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Lead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389973" y="4221784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Do-Not Market List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295436" y="4221784"/>
            <a:ext cx="822960" cy="617220"/>
          </a:xfrm>
          <a:prstGeom prst="roundRect">
            <a:avLst/>
          </a:prstGeom>
          <a:solidFill>
            <a:srgbClr val="CCE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">
                <a:solidFill>
                  <a:srgbClr val="323232"/>
                </a:solidFill>
                <a:latin typeface="Calibri"/>
              </a:rPr>
              <a:t>Tour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