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7" r:id="rId3"/>
    <p:sldId id="258" r:id="rId4"/>
    <p:sldId id="266" r:id="rId5"/>
    <p:sldId id="261" r:id="rId6"/>
    <p:sldId id="259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8AC0A72-B472-4B32-9DDD-CF7AAC94E5B3}" type="datetimeFigureOut">
              <a:rPr lang="en-PK" smtClean="0"/>
              <a:t>25/11/2019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03EAFE9-3F1E-413F-95C6-B2FD17DCAE1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08850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0A72-B472-4B32-9DDD-CF7AAC94E5B3}" type="datetimeFigureOut">
              <a:rPr lang="en-PK" smtClean="0"/>
              <a:t>25/11/2019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AFE9-3F1E-413F-95C6-B2FD17DCAE1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4796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0A72-B472-4B32-9DDD-CF7AAC94E5B3}" type="datetimeFigureOut">
              <a:rPr lang="en-PK" smtClean="0"/>
              <a:t>25/11/2019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AFE9-3F1E-413F-95C6-B2FD17DCAE1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59702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0A72-B472-4B32-9DDD-CF7AAC94E5B3}" type="datetimeFigureOut">
              <a:rPr lang="en-PK" smtClean="0"/>
              <a:t>25/11/2019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AFE9-3F1E-413F-95C6-B2FD17DCAE1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66987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0A72-B472-4B32-9DDD-CF7AAC94E5B3}" type="datetimeFigureOut">
              <a:rPr lang="en-PK" smtClean="0"/>
              <a:t>25/11/2019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AFE9-3F1E-413F-95C6-B2FD17DCAE1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73657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0A72-B472-4B32-9DDD-CF7AAC94E5B3}" type="datetimeFigureOut">
              <a:rPr lang="en-PK" smtClean="0"/>
              <a:t>25/11/2019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AFE9-3F1E-413F-95C6-B2FD17DCAE1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74027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0A72-B472-4B32-9DDD-CF7AAC94E5B3}" type="datetimeFigureOut">
              <a:rPr lang="en-PK" smtClean="0"/>
              <a:t>25/11/2019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AFE9-3F1E-413F-95C6-B2FD17DCAE1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04128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0A72-B472-4B32-9DDD-CF7AAC94E5B3}" type="datetimeFigureOut">
              <a:rPr lang="en-PK" smtClean="0"/>
              <a:t>25/11/2019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AFE9-3F1E-413F-95C6-B2FD17DCAE14}" type="slidenum">
              <a:rPr lang="en-PK" smtClean="0"/>
              <a:t>‹#›</a:t>
            </a:fld>
            <a:endParaRPr lang="en-PK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452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0A72-B472-4B32-9DDD-CF7AAC94E5B3}" type="datetimeFigureOut">
              <a:rPr lang="en-PK" smtClean="0"/>
              <a:t>25/11/2019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AFE9-3F1E-413F-95C6-B2FD17DCAE1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1167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0A72-B472-4B32-9DDD-CF7AAC94E5B3}" type="datetimeFigureOut">
              <a:rPr lang="en-PK" smtClean="0"/>
              <a:t>25/11/2019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AFE9-3F1E-413F-95C6-B2FD17DCAE1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5372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0A72-B472-4B32-9DDD-CF7AAC94E5B3}" type="datetimeFigureOut">
              <a:rPr lang="en-PK" smtClean="0"/>
              <a:t>25/11/2019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AFE9-3F1E-413F-95C6-B2FD17DCAE1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1962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0A72-B472-4B32-9DDD-CF7AAC94E5B3}" type="datetimeFigureOut">
              <a:rPr lang="en-PK" smtClean="0"/>
              <a:t>25/11/2019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AFE9-3F1E-413F-95C6-B2FD17DCAE1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26335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0A72-B472-4B32-9DDD-CF7AAC94E5B3}" type="datetimeFigureOut">
              <a:rPr lang="en-PK" smtClean="0"/>
              <a:t>25/11/2019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AFE9-3F1E-413F-95C6-B2FD17DCAE1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8151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0A72-B472-4B32-9DDD-CF7AAC94E5B3}" type="datetimeFigureOut">
              <a:rPr lang="en-PK" smtClean="0"/>
              <a:t>25/11/2019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AFE9-3F1E-413F-95C6-B2FD17DCAE1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343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0A72-B472-4B32-9DDD-CF7AAC94E5B3}" type="datetimeFigureOut">
              <a:rPr lang="en-PK" smtClean="0"/>
              <a:t>25/11/2019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AFE9-3F1E-413F-95C6-B2FD17DCAE1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5512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0A72-B472-4B32-9DDD-CF7AAC94E5B3}" type="datetimeFigureOut">
              <a:rPr lang="en-PK" smtClean="0"/>
              <a:t>25/11/2019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AFE9-3F1E-413F-95C6-B2FD17DCAE1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807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0A72-B472-4B32-9DDD-CF7AAC94E5B3}" type="datetimeFigureOut">
              <a:rPr lang="en-PK" smtClean="0"/>
              <a:t>25/11/2019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AFE9-3F1E-413F-95C6-B2FD17DCAE1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8104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AC0A72-B472-4B32-9DDD-CF7AAC94E5B3}" type="datetimeFigureOut">
              <a:rPr lang="en-PK" smtClean="0"/>
              <a:t>25/11/2019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3EAFE9-3F1E-413F-95C6-B2FD17DCAE1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14285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rthAmk97/GaitRecogni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an-margeta/gait-recognition" TargetMode="External"/><Relationship Id="rId2" Type="http://schemas.openxmlformats.org/officeDocument/2006/relationships/hyperlink" Target="https://github.com/Milittle/GaitSyste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1601941-26A7-4CEE-8795-EBA2DC1D7A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Members:  Fahad Khalid, Abdullah Mujeeb, Neha Nadeem</a:t>
            </a:r>
          </a:p>
          <a:p>
            <a:r>
              <a:rPr lang="en-US" dirty="0"/>
              <a:t>(K163670,K163700,K163677)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6171F7-F399-48AE-A194-6B56B9344C9A}"/>
              </a:ext>
            </a:extLst>
          </p:cNvPr>
          <p:cNvSpPr txBox="1"/>
          <p:nvPr/>
        </p:nvSpPr>
        <p:spPr>
          <a:xfrm>
            <a:off x="3817398" y="2424965"/>
            <a:ext cx="4317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Gait Recognition</a:t>
            </a:r>
            <a:endParaRPr lang="en-PK" sz="4800" dirty="0"/>
          </a:p>
        </p:txBody>
      </p:sp>
    </p:spTree>
    <p:extLst>
      <p:ext uri="{BB962C8B-B14F-4D97-AF65-F5344CB8AC3E}">
        <p14:creationId xmlns:p14="http://schemas.microsoft.com/office/powerpoint/2010/main" val="289372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046AE-2A07-40DF-9C3D-6F7A8B80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Gait Recognition?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69F4F-E71D-43C7-B598-1AF26219C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Gait recognition refers to automated vision methods that use video of human gait to recognize or to identify a person</a:t>
            </a:r>
          </a:p>
          <a:p>
            <a:r>
              <a:rPr lang="en-US" sz="2400" dirty="0"/>
              <a:t>It is the only involuntary verification methodology that exists to identify someone. </a:t>
            </a:r>
          </a:p>
          <a:p>
            <a:r>
              <a:rPr lang="en-US" sz="2400" dirty="0"/>
              <a:t>China has begun to implement it country wide to ID people.</a:t>
            </a:r>
          </a:p>
          <a:p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158882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C913-F026-4BD1-9816-BB9F42DE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we doing it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6F78E-F77C-4124-8FFF-0C088EAB8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Videos of fellow friends</a:t>
            </a:r>
          </a:p>
          <a:p>
            <a:r>
              <a:rPr lang="en-US" sz="2400" dirty="0"/>
              <a:t>Videos transformed into silhouettes</a:t>
            </a:r>
          </a:p>
          <a:p>
            <a:r>
              <a:rPr lang="en-US" sz="2400" dirty="0"/>
              <a:t>Video broken down to N number of frames</a:t>
            </a:r>
          </a:p>
          <a:p>
            <a:r>
              <a:rPr lang="en-US" sz="2400" dirty="0"/>
              <a:t>Frames are fed to our Conv Neural Network</a:t>
            </a:r>
          </a:p>
          <a:p>
            <a:r>
              <a:rPr lang="en-US" sz="2400" dirty="0"/>
              <a:t>Our Model learns the features of our Person</a:t>
            </a:r>
          </a:p>
        </p:txBody>
      </p:sp>
    </p:spTree>
    <p:extLst>
      <p:ext uri="{BB962C8B-B14F-4D97-AF65-F5344CB8AC3E}">
        <p14:creationId xmlns:p14="http://schemas.microsoft.com/office/powerpoint/2010/main" val="375313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9667-10BF-492F-9C41-0AFA45006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 1</a:t>
            </a:r>
            <a:endParaRPr lang="en-PK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F2A3415-8F78-47C9-9FAB-9C06AE270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8404" y="2141538"/>
            <a:ext cx="4866216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65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1717-2386-4098-BE18-36FB1539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MOCKUP 2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01C41A-C466-4FB5-ABB4-4FA9D5151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9322" y="2141538"/>
            <a:ext cx="5304381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8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414E-A46D-4C02-976D-3F4AF324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the basic </a:t>
            </a:r>
            <a:endParaRPr lang="en-PK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6B5F461-5CD3-4E15-B320-AEB894A93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025" y="2141538"/>
            <a:ext cx="7306975" cy="3649662"/>
          </a:xfrm>
        </p:spPr>
      </p:pic>
    </p:spTree>
    <p:extLst>
      <p:ext uri="{BB962C8B-B14F-4D97-AF65-F5344CB8AC3E}">
        <p14:creationId xmlns:p14="http://schemas.microsoft.com/office/powerpoint/2010/main" val="804400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D80A-E958-4FA6-902B-433C03733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us 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1250A-0B65-46BA-AD78-A55CAED22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https://github.com/DarthAmk97/GaitRecognition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0255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4D02-420B-4496-8C29-82A5FB91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EF447-DCF9-4205-BB2A-87ACA64BD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https://github.com/Milittle/GaitSystem</a:t>
            </a:r>
            <a:r>
              <a:rPr lang="en-US" dirty="0"/>
              <a:t>  </a:t>
            </a:r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https://github.com/marian-margeta/gait-recognition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87031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827</TotalTime>
  <Words>147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PowerPoint Presentation</vt:lpstr>
      <vt:lpstr>What is Gait Recognition?</vt:lpstr>
      <vt:lpstr>How Are we doing it</vt:lpstr>
      <vt:lpstr>MOCKUP 1</vt:lpstr>
      <vt:lpstr>MOCKUP 2</vt:lpstr>
      <vt:lpstr>Demo of the basic </vt:lpstr>
      <vt:lpstr>Find us on</vt:lpstr>
      <vt:lpstr>References: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Gait Recognition</dc:title>
  <dc:creator>ABDULLAH AMK</dc:creator>
  <cp:lastModifiedBy>ABDULLAH AMK</cp:lastModifiedBy>
  <cp:revision>30</cp:revision>
  <dcterms:created xsi:type="dcterms:W3CDTF">2019-11-12T20:27:37Z</dcterms:created>
  <dcterms:modified xsi:type="dcterms:W3CDTF">2019-11-24T22:14:50Z</dcterms:modified>
</cp:coreProperties>
</file>