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b3f943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b3f943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b3f9438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b3f9438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3f9438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b3f9438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b3f9438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b3f9438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Statistics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Kieran Pfann &amp; Elvis Mercado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that allows a user to search and filter through baseball statistics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built using HTML, Bootstrap and JS for the front end, along with Flask and, obviously, SQLITE3 for the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will be able to search through players, coaches, teams, games and seasons and be able to look up all of the data that a user could want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Displays the data for each table in a different section of the site, e.g. you would be able to look at the data in the players table or teams table and then filter from there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10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will be 2 main users one being the user of application who will use front end to filter database and there will be a database administrator who is in charge of maintaining and updating the database.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01" y="521100"/>
            <a:ext cx="3951350" cy="45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291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-3610" l="5210" r="-5210" t="3610"/>
          <a:stretch/>
        </p:blipFill>
        <p:spPr>
          <a:xfrm>
            <a:off x="3746125" y="913325"/>
            <a:ext cx="5397873" cy="389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- VisualStudio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- sqlite3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Flask - micro web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Language - SQL, 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