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aleway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regular.fntdata"/><Relationship Id="rId10" Type="http://schemas.openxmlformats.org/officeDocument/2006/relationships/slide" Target="slides/slide5.xml"/><Relationship Id="rId13" Type="http://schemas.openxmlformats.org/officeDocument/2006/relationships/font" Target="fonts/Raleway-italic.fntdata"/><Relationship Id="rId12" Type="http://schemas.openxmlformats.org/officeDocument/2006/relationships/font" Target="fonts/Raleway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regular.fntdata"/><Relationship Id="rId14" Type="http://schemas.openxmlformats.org/officeDocument/2006/relationships/font" Target="fonts/Raleway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8b3f94384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8b3f9438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8b3f94384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8b3f94384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8b3f94384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8b3f94384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8b3f94384f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8b3f94384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Baseball Statistics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</a:t>
            </a:r>
            <a:r>
              <a:rPr lang="en"/>
              <a:t>Kieran Pfann</a:t>
            </a:r>
            <a:r>
              <a:rPr lang="en"/>
              <a:t> &amp; Elvis Mercado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Description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website that allows a user to search and filter through baseball statistics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Can be built using HTML, Bootstrap and JS for the front end, along with Flask and, obviously, SQLITE3 for the backend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User will be able to search through players, coaches, teams, games and seasons and be able to look up all of the data that a user could want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Displays the data for each table in a different section of the site, e.g. you would be able to look at the data in the players table or teams table and then filter from there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Cases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41019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There will be 2 main users one being the user of application who will use front end to filter database and there will be a database administrator who is in charge of maintaining and updating the database.</a:t>
            </a:r>
            <a:endParaRPr/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6201" y="521100"/>
            <a:ext cx="3951350" cy="455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 Diagram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&amp; Schema</a:t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729450" y="2078875"/>
            <a:ext cx="2913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INT()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Name VARCHAR (50)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Age  INT()</a:t>
            </a:r>
            <a:endParaRPr/>
          </a:p>
        </p:txBody>
      </p:sp>
      <p:pic>
        <p:nvPicPr>
          <p:cNvPr id="107" name="Google Shape;10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6025" y="0"/>
            <a:ext cx="5947965" cy="5143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Details</a:t>
            </a:r>
            <a:endParaRPr/>
          </a:p>
        </p:txBody>
      </p:sp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 - VisualStudio Code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Database - sqlite3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Flask - micro web framework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Language - SQL, python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