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8b3f9438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8b3f9438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8b3f94384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8b3f9438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8b3f94384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8b3f94384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8b3f94384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8b3f94384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Baseball Statistics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Kieran Pfann &amp; Elvis Mercado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Description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website that allows a user to search and filter through baseball statistics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 be built using HTML, Bootstrap and JS for the front end, along with Flask and, obviously, SQLITE3 for the backend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 will be able to search through players, coaches, teams, games and seasons and be able to look up all of the data that a user could want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Displays the data for each table in a different section of the site, e.g. you would be able to look at the data in the players table or teams table and then filter from there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4101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6201" y="521100"/>
            <a:ext cx="3951350" cy="455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 Diagram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2913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 rotWithShape="1">
          <a:blip r:embed="rId3">
            <a:alphaModFix/>
          </a:blip>
          <a:srcRect b="-3610" l="5210" r="-5210" t="3610"/>
          <a:stretch/>
        </p:blipFill>
        <p:spPr>
          <a:xfrm>
            <a:off x="3746125" y="913325"/>
            <a:ext cx="5397873" cy="3890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Relationship Schema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