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3f943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3f943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b3f943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b3f943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3f9438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3f9438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Statistics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Kieran Pfann</a:t>
            </a:r>
            <a:r>
              <a:rPr lang="en"/>
              <a:t> &amp; Elvis Mercado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that allows a user to search and filter through baseball statistics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built using HTML, Bootstrap and JS for the front end, along with Flask and, obviously, SQLITE3 for the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will be able to search through players, coaches, teams, games and seasons and be able to look up all of the data that a user could want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the data for each table in a different section of the site, e.g. you would be able to look at the data in the players table or teams table and then filter from there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10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will be 2 main users one being the user of application who will use front end to filter database and there will be a database administrator who is in charge of maintaining and updating the database.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01" y="521100"/>
            <a:ext cx="3951350" cy="4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Schema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91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VARCHAR (50)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  INT()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525" y="586450"/>
            <a:ext cx="5501251" cy="475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