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b73bc7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b73bc7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b73bc75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b73bc75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b73bc75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b73bc75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b73bc75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b73bc75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b73bc75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b73bc75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b73bc755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b73bc755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b73bc75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b73bc75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EkpKiAcK6OwG7bw5_iBSJDU4k_i3V3Ro/view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063325" y="1469200"/>
            <a:ext cx="501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 document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KWEZI LOUIS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61325" y="875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BATTERY DISCHARGE PROTECTION CIRCUIT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Schematic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EasyEDA schematic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550" y="1018150"/>
            <a:ext cx="5037200" cy="32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875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Circuit tried out on breadboard</a:t>
            </a:r>
            <a:endParaRPr b="1" sz="12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35725" y="64925"/>
            <a:ext cx="3872525" cy="55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1225" y="157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-GB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the soldered circuit using a variable power supply </a:t>
            </a:r>
            <a:endParaRPr b="1"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5" y="584250"/>
            <a:ext cx="7524775" cy="41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circuit with batteries below the Lower and Upper Trip points</a:t>
            </a:r>
            <a:endParaRPr b="1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825" y="839050"/>
            <a:ext cx="3046575" cy="413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61350" y="1968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LEAD ACID BATTERY MONITORING CIRCUIT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900"/>
            <a:ext cx="4158675" cy="39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950" y="1398500"/>
            <a:ext cx="4528125" cy="27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LEAD ACID BATTERY MONITORING CIRCUIT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772000" y="203551"/>
            <a:ext cx="3515049" cy="54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LEAD ACID BATTERY MONITORING CIRCUIT</a:t>
            </a:r>
            <a:endParaRPr/>
          </a:p>
        </p:txBody>
      </p:sp>
      <p:pic>
        <p:nvPicPr>
          <p:cNvPr id="108" name="Google Shape;108;p20" title="20220402_12543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65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