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38"/>
  </p:notesMasterIdLst>
  <p:sldIdLst>
    <p:sldId id="256" r:id="rId2"/>
    <p:sldId id="309" r:id="rId3"/>
    <p:sldId id="310" r:id="rId4"/>
    <p:sldId id="311" r:id="rId5"/>
    <p:sldId id="312" r:id="rId6"/>
    <p:sldId id="313" r:id="rId7"/>
    <p:sldId id="333" r:id="rId8"/>
    <p:sldId id="316" r:id="rId9"/>
    <p:sldId id="317" r:id="rId10"/>
    <p:sldId id="320" r:id="rId11"/>
    <p:sldId id="318" r:id="rId12"/>
    <p:sldId id="319" r:id="rId13"/>
    <p:sldId id="321" r:id="rId14"/>
    <p:sldId id="260" r:id="rId15"/>
    <p:sldId id="259" r:id="rId16"/>
    <p:sldId id="261" r:id="rId17"/>
    <p:sldId id="262" r:id="rId18"/>
    <p:sldId id="331" r:id="rId19"/>
    <p:sldId id="332" r:id="rId20"/>
    <p:sldId id="263" r:id="rId21"/>
    <p:sldId id="264" r:id="rId22"/>
    <p:sldId id="324" r:id="rId23"/>
    <p:sldId id="325" r:id="rId24"/>
    <p:sldId id="286" r:id="rId25"/>
    <p:sldId id="283" r:id="rId26"/>
    <p:sldId id="281" r:id="rId27"/>
    <p:sldId id="326" r:id="rId28"/>
    <p:sldId id="284" r:id="rId29"/>
    <p:sldId id="285" r:id="rId30"/>
    <p:sldId id="307" r:id="rId31"/>
    <p:sldId id="327" r:id="rId32"/>
    <p:sldId id="328" r:id="rId33"/>
    <p:sldId id="329" r:id="rId34"/>
    <p:sldId id="330" r:id="rId35"/>
    <p:sldId id="279" r:id="rId36"/>
    <p:sldId id="334" r:id="rId37"/>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9EFA7C-7510-4DFB-827F-70C1BD2B366E}">
  <a:tblStyle styleId="{A09EFA7C-7510-4DFB-827F-70C1BD2B366E}"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68" y="78"/>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39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593683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Shape 14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7" name="Shape 14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07347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Shape 15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13" name="Shape 15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2908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Shape 1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1" name="Shape 15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05409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Shape 1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0" name="Shape 1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71578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782249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109022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Shape 1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0" name="Shape 1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67677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581429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128393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Shape 16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90" name="Shape 16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4762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326811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668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Shape 14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5" name="Shape 14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93405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Shape 1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30" name="Shape 14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4461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41" name="Shape 14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9282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012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258521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Shape 15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6" name="Shape 15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454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grpSp>
        <p:nvGrpSpPr>
          <p:cNvPr id="9" name="Shape 9"/>
          <p:cNvGrpSpPr/>
          <p:nvPr/>
        </p:nvGrpSpPr>
        <p:grpSpPr>
          <a:xfrm rot="10800000" flipH="1">
            <a:off x="3692751" y="38248"/>
            <a:ext cx="1758132" cy="1523096"/>
            <a:chOff x="4088875" y="1431100"/>
            <a:chExt cx="3293000" cy="2852775"/>
          </a:xfrm>
        </p:grpSpPr>
        <p:sp>
          <p:nvSpPr>
            <p:cNvPr id="10" name="Shape 1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1" name="Shape 1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 name="Shape 1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 name="Shape 1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 name="Shape 1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5" name="Shape 1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6" name="Shape 1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7" name="Shape 1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8" name="Shape 1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9" name="Shape 1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0" name="Shape 2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1" name="Shape 2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2" name="Shape 2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3" name="Shape 2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4" name="Shape 2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5" name="Shape 2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6" name="Shape 2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 name="Shape 2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8" name="Shape 2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9" name="Shape 2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30" name="Shape 3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1" name="Shape 3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2" name="Shape 3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3" name="Shape 3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4" name="Shape 3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5" name="Shape 3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6" name="Shape 3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7" name="Shape 3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8" name="Shape 3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9" name="Shape 3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40" name="Shape 4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1" name="Shape 4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2" name="Shape 4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3" name="Shape 4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4" name="Shape 4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5" name="Shape 4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6" name="Shape 4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7" name="Shape 4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8" name="Shape 4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9" name="Shape 4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0" name="Shape 5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1" name="Shape 5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2" name="Shape 5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3" name="Shape 5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4" name="Shape 5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5" name="Shape 5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 name="Shape 5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57" name="Shape 57"/>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8" name="Shape 58"/>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59" name="Shape 59"/>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0" name="Shape 60"/>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61" name="Shape 61"/>
          <p:cNvGrpSpPr/>
          <p:nvPr/>
        </p:nvGrpSpPr>
        <p:grpSpPr>
          <a:xfrm>
            <a:off x="5549153" y="1029780"/>
            <a:ext cx="404640" cy="374058"/>
            <a:chOff x="5975075" y="2327500"/>
            <a:chExt cx="420100" cy="388350"/>
          </a:xfrm>
        </p:grpSpPr>
        <p:sp>
          <p:nvSpPr>
            <p:cNvPr id="62" name="Shape 62"/>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3" name="Shape 63"/>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4" name="Shape 64"/>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65" name="Shape 65"/>
          <p:cNvGrpSpPr/>
          <p:nvPr/>
        </p:nvGrpSpPr>
        <p:grpSpPr>
          <a:xfrm>
            <a:off x="4380525" y="515192"/>
            <a:ext cx="382958" cy="607110"/>
            <a:chOff x="6718575" y="2318625"/>
            <a:chExt cx="256950" cy="407375"/>
          </a:xfrm>
        </p:grpSpPr>
        <p:sp>
          <p:nvSpPr>
            <p:cNvPr id="66" name="Shape 6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 name="Shape 6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 name="Shape 6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9" name="Shape 6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0" name="Shape 7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1" name="Shape 7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2" name="Shape 7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 name="Shape 7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4" name="Shape 74"/>
          <p:cNvGrpSpPr/>
          <p:nvPr/>
        </p:nvGrpSpPr>
        <p:grpSpPr>
          <a:xfrm>
            <a:off x="3199463" y="902958"/>
            <a:ext cx="395017" cy="403296"/>
            <a:chOff x="3951850" y="2985350"/>
            <a:chExt cx="407950" cy="416500"/>
          </a:xfrm>
        </p:grpSpPr>
        <p:sp>
          <p:nvSpPr>
            <p:cNvPr id="75" name="Shape 75"/>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6" name="Shape 76"/>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7" name="Shape 77"/>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8" name="Shape 78"/>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9" name="Shape 79"/>
          <p:cNvGrpSpPr/>
          <p:nvPr/>
        </p:nvGrpSpPr>
        <p:grpSpPr>
          <a:xfrm rot="10800000" flipH="1">
            <a:off x="3920311" y="3981675"/>
            <a:ext cx="1303376" cy="1127987"/>
            <a:chOff x="238125" y="1431100"/>
            <a:chExt cx="3296350" cy="2852775"/>
          </a:xfrm>
        </p:grpSpPr>
        <p:sp>
          <p:nvSpPr>
            <p:cNvPr id="80" name="Shape 80"/>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1" name="Shape 81"/>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2" name="Shape 82"/>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3" name="Shape 83"/>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4" name="Shape 84"/>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5" name="Shape 85"/>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 name="Shape 86"/>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7" name="Shape 87"/>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8" name="Shape 88"/>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9" name="Shape 89"/>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90" name="Shape 90"/>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1" name="Shape 91"/>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92" name="Shape 92"/>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3" name="Shape 93"/>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94" name="Shape 94"/>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5" name="Shape 95"/>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96" name="Shape 96"/>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7" name="Shape 97"/>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98" name="Shape 98"/>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99" name="Shape 99"/>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00" name="Shape 100"/>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1" name="Shape 101"/>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02" name="Shape 102"/>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3" name="Shape 103"/>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04" name="Shape 104"/>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5" name="Shape 105"/>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06" name="Shape 106"/>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7" name="Shape 107"/>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08" name="Shape 108"/>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09" name="Shape 109"/>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10" name="Shape 110"/>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1" name="Shape 111"/>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12" name="Shape 112"/>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3" name="Shape 113"/>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14" name="Shape 114"/>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5" name="Shape 115"/>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16" name="Shape 116"/>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7" name="Shape 117"/>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18" name="Shape 118"/>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19" name="Shape 119"/>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0" name="Shape 120"/>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1" name="Shape 121"/>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2" name="Shape 122"/>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3" name="Shape 123"/>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4" name="Shape 124"/>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5" name="Shape 125"/>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6" name="Shape 126"/>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7" name="Shape 127"/>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8" name="Shape 128"/>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 name="Shape 129"/>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0" name="Shape 130"/>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1" name="Shape 131"/>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2" name="Shape 132"/>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3" name="Shape 133"/>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4" name="Shape 134"/>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5" name="Shape 135"/>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6" name="Shape 136"/>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 name="Shape 137"/>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8" name="Shape 138"/>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9" name="Shape 139"/>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0" name="Shape 140"/>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1" name="Shape 141"/>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2" name="Shape 142"/>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3" name="Shape 143"/>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4" name="Shape 144"/>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5" name="Shape 145"/>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6" name="Shape 146"/>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7" name="Shape 147"/>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 name="Shape 148"/>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9" name="Shape 149"/>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50" name="Shape 150"/>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1" name="Shape 151"/>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52" name="Shape 152"/>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3" name="Shape 153"/>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54" name="Shape 154"/>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5" name="Shape 155"/>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56" name="Shape 156"/>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57" name="Shape 157"/>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58" name="Shape 158"/>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59" name="Shape 159"/>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60" name="Shape 160"/>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61" name="Shape 161"/>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62" name="Shape 162"/>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3" name="Shape 163"/>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64" name="Shape 164"/>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65" name="Shape 165"/>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6" name="Shape 166"/>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167" name="Shape 167"/>
          <p:cNvGrpSpPr/>
          <p:nvPr/>
        </p:nvGrpSpPr>
        <p:grpSpPr>
          <a:xfrm>
            <a:off x="5772008" y="4056440"/>
            <a:ext cx="573942" cy="550550"/>
            <a:chOff x="5241175" y="4959100"/>
            <a:chExt cx="539775" cy="517775"/>
          </a:xfrm>
        </p:grpSpPr>
        <p:sp>
          <p:nvSpPr>
            <p:cNvPr id="168" name="Shape 1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69" name="Shape 1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0" name="Shape 1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1" name="Shape 1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2" name="Shape 1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173" name="Shape 1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174" name="Shape 174"/>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75"/>
        <p:cNvGrpSpPr/>
        <p:nvPr/>
      </p:nvGrpSpPr>
      <p:grpSpPr>
        <a:xfrm>
          <a:off x="0" y="0"/>
          <a:ext cx="0" cy="0"/>
          <a:chOff x="0" y="0"/>
          <a:chExt cx="0" cy="0"/>
        </a:xfrm>
      </p:grpSpPr>
      <p:sp>
        <p:nvSpPr>
          <p:cNvPr id="176" name="Shape 176"/>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rtl="0">
              <a:spcBef>
                <a:spcPts val="0"/>
              </a:spcBef>
              <a:buSzPct val="100000"/>
              <a:defRPr sz="3600"/>
            </a:lvl1pPr>
            <a:lvl2pPr rtl="0">
              <a:spcBef>
                <a:spcPts val="0"/>
              </a:spcBef>
              <a:buSzPct val="100000"/>
              <a:defRPr sz="3600"/>
            </a:lvl2pPr>
            <a:lvl3pPr rtl="0">
              <a:spcBef>
                <a:spcPts val="0"/>
              </a:spcBef>
              <a:buSzPct val="100000"/>
              <a:defRPr sz="3600"/>
            </a:lvl3pPr>
            <a:lvl4pPr rtl="0">
              <a:spcBef>
                <a:spcPts val="0"/>
              </a:spcBef>
              <a:buSzPct val="100000"/>
              <a:defRPr sz="3600"/>
            </a:lvl4pPr>
            <a:lvl5pPr rtl="0">
              <a:spcBef>
                <a:spcPts val="0"/>
              </a:spcBef>
              <a:buSzPct val="100000"/>
              <a:defRPr sz="3600"/>
            </a:lvl5pPr>
            <a:lvl6pPr rtl="0">
              <a:spcBef>
                <a:spcPts val="0"/>
              </a:spcBef>
              <a:buSzPct val="100000"/>
              <a:defRPr sz="3600"/>
            </a:lvl6pPr>
            <a:lvl7pPr rtl="0">
              <a:spcBef>
                <a:spcPts val="0"/>
              </a:spcBef>
              <a:buSzPct val="100000"/>
              <a:defRPr sz="3600"/>
            </a:lvl7pPr>
            <a:lvl8pPr rtl="0">
              <a:spcBef>
                <a:spcPts val="0"/>
              </a:spcBef>
              <a:buSzPct val="100000"/>
              <a:defRPr sz="3600"/>
            </a:lvl8pPr>
            <a:lvl9pPr rtl="0">
              <a:spcBef>
                <a:spcPts val="0"/>
              </a:spcBef>
              <a:buSzPct val="100000"/>
              <a:defRPr sz="3600"/>
            </a:lvl9pPr>
          </a:lstStyle>
          <a:p>
            <a:endParaRPr/>
          </a:p>
        </p:txBody>
      </p:sp>
      <p:sp>
        <p:nvSpPr>
          <p:cNvPr id="177" name="Shape 177"/>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grpSp>
        <p:nvGrpSpPr>
          <p:cNvPr id="178" name="Shape 178"/>
          <p:cNvGrpSpPr/>
          <p:nvPr/>
        </p:nvGrpSpPr>
        <p:grpSpPr>
          <a:xfrm rot="10800000" flipH="1">
            <a:off x="421028" y="1677113"/>
            <a:ext cx="2064710" cy="1788689"/>
            <a:chOff x="4088875" y="1431100"/>
            <a:chExt cx="3293000" cy="2852775"/>
          </a:xfrm>
        </p:grpSpPr>
        <p:sp>
          <p:nvSpPr>
            <p:cNvPr id="179" name="Shape 179"/>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80" name="Shape 180"/>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81" name="Shape 181"/>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82" name="Shape 182"/>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83" name="Shape 183"/>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84" name="Shape 184"/>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85" name="Shape 185"/>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86" name="Shape 186"/>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87" name="Shape 187"/>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88" name="Shape 188"/>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89" name="Shape 189"/>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90" name="Shape 190"/>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91" name="Shape 191"/>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92" name="Shape 192"/>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93" name="Shape 193"/>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94" name="Shape 194"/>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95" name="Shape 195"/>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96" name="Shape 196"/>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97" name="Shape 197"/>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98" name="Shape 198"/>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99" name="Shape 199"/>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00" name="Shape 200"/>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01" name="Shape 201"/>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02" name="Shape 202"/>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03" name="Shape 203"/>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04" name="Shape 204"/>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05" name="Shape 205"/>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06" name="Shape 206"/>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07" name="Shape 207"/>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208" name="Shape 208"/>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209" name="Shape 209"/>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210" name="Shape 210"/>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211" name="Shape 211"/>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212" name="Shape 212"/>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213" name="Shape 213"/>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214" name="Shape 214"/>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215" name="Shape 215"/>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216" name="Shape 216"/>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217" name="Shape 217"/>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218" name="Shape 218"/>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219" name="Shape 219"/>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220" name="Shape 220"/>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221" name="Shape 221"/>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222" name="Shape 222"/>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223" name="Shape 223"/>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224" name="Shape 224"/>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225" name="Shape 225"/>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226" name="Shape 226"/>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27" name="Shape 227"/>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228" name="Shape 228"/>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229" name="Shape 229"/>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230" name="Shape 230"/>
          <p:cNvGrpSpPr/>
          <p:nvPr/>
        </p:nvGrpSpPr>
        <p:grpSpPr>
          <a:xfrm>
            <a:off x="996358" y="1070667"/>
            <a:ext cx="351203" cy="324660"/>
            <a:chOff x="5975075" y="2327500"/>
            <a:chExt cx="420100" cy="388350"/>
          </a:xfrm>
        </p:grpSpPr>
        <p:sp>
          <p:nvSpPr>
            <p:cNvPr id="231" name="Shape 23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232" name="Shape 23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233" name="Shape 233"/>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234" name="Shape 234"/>
          <p:cNvGrpSpPr/>
          <p:nvPr/>
        </p:nvGrpSpPr>
        <p:grpSpPr>
          <a:xfrm>
            <a:off x="305253" y="553855"/>
            <a:ext cx="247468" cy="392302"/>
            <a:chOff x="6718575" y="2318625"/>
            <a:chExt cx="256950" cy="407375"/>
          </a:xfrm>
        </p:grpSpPr>
        <p:sp>
          <p:nvSpPr>
            <p:cNvPr id="235" name="Shape 235"/>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6" name="Shape 236"/>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7" name="Shape 237"/>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8" name="Shape 238"/>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39" name="Shape 239"/>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0" name="Shape 240"/>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1" name="Shape 241"/>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2" name="Shape 242"/>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43" name="Shape 243"/>
          <p:cNvGrpSpPr/>
          <p:nvPr/>
        </p:nvGrpSpPr>
        <p:grpSpPr>
          <a:xfrm>
            <a:off x="1419984" y="3634331"/>
            <a:ext cx="342881" cy="350068"/>
            <a:chOff x="3951850" y="2985350"/>
            <a:chExt cx="407950" cy="416500"/>
          </a:xfrm>
        </p:grpSpPr>
        <p:sp>
          <p:nvSpPr>
            <p:cNvPr id="244" name="Shape 244"/>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5" name="Shape 245"/>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6" name="Shape 246"/>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7" name="Shape 247"/>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248" name="Shape 248"/>
          <p:cNvGrpSpPr/>
          <p:nvPr/>
        </p:nvGrpSpPr>
        <p:grpSpPr>
          <a:xfrm rot="10800000" flipH="1">
            <a:off x="-88363" y="302261"/>
            <a:ext cx="1034724" cy="895486"/>
            <a:chOff x="238125" y="1431100"/>
            <a:chExt cx="3296350" cy="2852775"/>
          </a:xfrm>
        </p:grpSpPr>
        <p:sp>
          <p:nvSpPr>
            <p:cNvPr id="249" name="Shape 249"/>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250" name="Shape 250"/>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251" name="Shape 251"/>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252" name="Shape 252"/>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253" name="Shape 253"/>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254" name="Shape 254"/>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255" name="Shape 255"/>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256" name="Shape 256"/>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257" name="Shape 257"/>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258" name="Shape 258"/>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259" name="Shape 259"/>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260" name="Shape 260"/>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261" name="Shape 261"/>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62" name="Shape 262"/>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263" name="Shape 263"/>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64" name="Shape 264"/>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265" name="Shape 265"/>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66" name="Shape 266"/>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267" name="Shape 267"/>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68" name="Shape 268"/>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269" name="Shape 269"/>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70" name="Shape 270"/>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271" name="Shape 271"/>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72" name="Shape 272"/>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273" name="Shape 273"/>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74" name="Shape 274"/>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275" name="Shape 275"/>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6" name="Shape 276"/>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277" name="Shape 277"/>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8" name="Shape 278"/>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279" name="Shape 279"/>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0" name="Shape 280"/>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281" name="Shape 281"/>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82" name="Shape 282"/>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283" name="Shape 283"/>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84" name="Shape 284"/>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285" name="Shape 285"/>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86" name="Shape 286"/>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287" name="Shape 287"/>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88" name="Shape 288"/>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289" name="Shape 289"/>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90" name="Shape 290"/>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291" name="Shape 291"/>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92" name="Shape 292"/>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293" name="Shape 293"/>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94" name="Shape 294"/>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295" name="Shape 295"/>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96" name="Shape 296"/>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297" name="Shape 297"/>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98" name="Shape 298"/>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299" name="Shape 299"/>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00" name="Shape 300"/>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01" name="Shape 301"/>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02" name="Shape 302"/>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03" name="Shape 303"/>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04" name="Shape 304"/>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05" name="Shape 305"/>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06" name="Shape 306"/>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07" name="Shape 307"/>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308" name="Shape 308"/>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309" name="Shape 309"/>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310" name="Shape 310"/>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311" name="Shape 311"/>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312" name="Shape 312"/>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313" name="Shape 313"/>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314" name="Shape 314"/>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315" name="Shape 315"/>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316" name="Shape 316"/>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317" name="Shape 317"/>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318" name="Shape 318"/>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319" name="Shape 319"/>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320" name="Shape 320"/>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321" name="Shape 321"/>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322" name="Shape 322"/>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323" name="Shape 323"/>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324" name="Shape 324"/>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325" name="Shape 325"/>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326" name="Shape 326"/>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327" name="Shape 327"/>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328" name="Shape 328"/>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329" name="Shape 329"/>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330" name="Shape 330"/>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331" name="Shape 331"/>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2" name="Shape 332"/>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333" name="Shape 333"/>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334" name="Shape 334"/>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5" name="Shape 335"/>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336" name="Shape 336"/>
          <p:cNvGrpSpPr/>
          <p:nvPr/>
        </p:nvGrpSpPr>
        <p:grpSpPr>
          <a:xfrm>
            <a:off x="-50284" y="1452794"/>
            <a:ext cx="624843" cy="599376"/>
            <a:chOff x="5241175" y="4959100"/>
            <a:chExt cx="539775" cy="517775"/>
          </a:xfrm>
        </p:grpSpPr>
        <p:sp>
          <p:nvSpPr>
            <p:cNvPr id="337" name="Shape 337"/>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38" name="Shape 338"/>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39" name="Shape 339"/>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0" name="Shape 340"/>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1" name="Shape 341"/>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342" name="Shape 342"/>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343" name="Shape 343"/>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2051200" y="2085600"/>
            <a:ext cx="6282299" cy="819899"/>
          </a:xfrm>
          <a:prstGeom prst="rect">
            <a:avLst/>
          </a:prstGeom>
        </p:spPr>
        <p:txBody>
          <a:bodyPr lIns="91425" tIns="91425" rIns="91425" bIns="91425" anchor="ctr" anchorCtr="0"/>
          <a:lstStyle>
            <a:lvl1pPr rtl="0">
              <a:spcBef>
                <a:spcPts val="0"/>
              </a:spcBef>
              <a:buSzPct val="100000"/>
              <a:buFont typeface="Nixie One"/>
              <a:defRPr sz="2400">
                <a:latin typeface="Nixie One"/>
                <a:ea typeface="Nixie One"/>
                <a:cs typeface="Nixie One"/>
                <a:sym typeface="Nixie One"/>
              </a:defRPr>
            </a:lvl1pPr>
            <a:lvl2pPr rtl="0">
              <a:spcBef>
                <a:spcPts val="0"/>
              </a:spcBef>
              <a:buSzPct val="100000"/>
              <a:buFont typeface="Nixie One"/>
              <a:defRPr sz="2400">
                <a:latin typeface="Nixie One"/>
                <a:ea typeface="Nixie One"/>
                <a:cs typeface="Nixie One"/>
                <a:sym typeface="Nixie One"/>
              </a:defRPr>
            </a:lvl2pPr>
            <a:lvl3pPr rtl="0">
              <a:spcBef>
                <a:spcPts val="0"/>
              </a:spcBef>
              <a:buSzPct val="100000"/>
              <a:buFont typeface="Nixie One"/>
              <a:defRPr sz="2400">
                <a:latin typeface="Nixie One"/>
                <a:ea typeface="Nixie One"/>
                <a:cs typeface="Nixie One"/>
                <a:sym typeface="Nixie One"/>
              </a:defRPr>
            </a:lvl3pPr>
            <a:lvl4pPr rtl="0">
              <a:spcBef>
                <a:spcPts val="0"/>
              </a:spcBef>
              <a:buSzPct val="100000"/>
              <a:buFont typeface="Nixie One"/>
              <a:defRPr sz="2400">
                <a:latin typeface="Nixie One"/>
                <a:ea typeface="Nixie One"/>
                <a:cs typeface="Nixie One"/>
                <a:sym typeface="Nixie One"/>
              </a:defRPr>
            </a:lvl4pPr>
            <a:lvl5pPr rtl="0">
              <a:spcBef>
                <a:spcPts val="0"/>
              </a:spcBef>
              <a:buSzPct val="100000"/>
              <a:buFont typeface="Nixie One"/>
              <a:defRPr sz="2400">
                <a:latin typeface="Nixie One"/>
                <a:ea typeface="Nixie One"/>
                <a:cs typeface="Nixie One"/>
                <a:sym typeface="Nixie One"/>
              </a:defRPr>
            </a:lvl5pPr>
            <a:lvl6pPr rtl="0">
              <a:spcBef>
                <a:spcPts val="0"/>
              </a:spcBef>
              <a:buSzPct val="100000"/>
              <a:buFont typeface="Nixie One"/>
              <a:defRPr sz="2400">
                <a:latin typeface="Nixie One"/>
                <a:ea typeface="Nixie One"/>
                <a:cs typeface="Nixie One"/>
                <a:sym typeface="Nixie One"/>
              </a:defRPr>
            </a:lvl6pPr>
            <a:lvl7pPr rtl="0">
              <a:spcBef>
                <a:spcPts val="0"/>
              </a:spcBef>
              <a:buSzPct val="100000"/>
              <a:buFont typeface="Nixie One"/>
              <a:defRPr sz="2400">
                <a:latin typeface="Nixie One"/>
                <a:ea typeface="Nixie One"/>
                <a:cs typeface="Nixie One"/>
                <a:sym typeface="Nixie One"/>
              </a:defRPr>
            </a:lvl7pPr>
            <a:lvl8pPr rtl="0">
              <a:spcBef>
                <a:spcPts val="0"/>
              </a:spcBef>
              <a:buSzPct val="100000"/>
              <a:buFont typeface="Nixie One"/>
              <a:defRPr sz="2400">
                <a:latin typeface="Nixie One"/>
                <a:ea typeface="Nixie One"/>
                <a:cs typeface="Nixie One"/>
                <a:sym typeface="Nixie One"/>
              </a:defRPr>
            </a:lvl8pPr>
            <a:lvl9pPr>
              <a:spcBef>
                <a:spcPts val="0"/>
              </a:spcBef>
              <a:buSzPct val="100000"/>
              <a:buFont typeface="Nixie One"/>
              <a:defRPr sz="2400">
                <a:latin typeface="Nixie One"/>
                <a:ea typeface="Nixie One"/>
                <a:cs typeface="Nixie One"/>
                <a:sym typeface="Nixie One"/>
              </a:defRPr>
            </a:lvl9pPr>
          </a:lstStyle>
          <a:p>
            <a:endParaRPr/>
          </a:p>
        </p:txBody>
      </p:sp>
      <p:grpSp>
        <p:nvGrpSpPr>
          <p:cNvPr id="346" name="Shape 346"/>
          <p:cNvGrpSpPr/>
          <p:nvPr/>
        </p:nvGrpSpPr>
        <p:grpSpPr>
          <a:xfrm rot="10800000" flipH="1">
            <a:off x="411206" y="1998368"/>
            <a:ext cx="1322798" cy="1145959"/>
            <a:chOff x="4088875" y="1431100"/>
            <a:chExt cx="3293000" cy="2852775"/>
          </a:xfrm>
        </p:grpSpPr>
        <p:sp>
          <p:nvSpPr>
            <p:cNvPr id="347" name="Shape 347"/>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348" name="Shape 348"/>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349" name="Shape 349"/>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350" name="Shape 350"/>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351" name="Shape 351"/>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352" name="Shape 352"/>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353" name="Shape 353"/>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354" name="Shape 354"/>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355" name="Shape 355"/>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356" name="Shape 356"/>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357" name="Shape 357"/>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358" name="Shape 358"/>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359" name="Shape 359"/>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360" name="Shape 360"/>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361" name="Shape 361"/>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362" name="Shape 362"/>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363" name="Shape 363"/>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364" name="Shape 364"/>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365" name="Shape 365"/>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366" name="Shape 366"/>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367" name="Shape 367"/>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368" name="Shape 368"/>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369" name="Shape 369"/>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370" name="Shape 370"/>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371" name="Shape 371"/>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372" name="Shape 372"/>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373" name="Shape 373"/>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374" name="Shape 374"/>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375" name="Shape 375"/>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376" name="Shape 376"/>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377" name="Shape 377"/>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378" name="Shape 378"/>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379" name="Shape 379"/>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380" name="Shape 380"/>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381" name="Shape 381"/>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382" name="Shape 382"/>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383" name="Shape 383"/>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384" name="Shape 384"/>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385" name="Shape 385"/>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386" name="Shape 386"/>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387" name="Shape 387"/>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388" name="Shape 388"/>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389" name="Shape 389"/>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390" name="Shape 390"/>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391" name="Shape 391"/>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392" name="Shape 392"/>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393" name="Shape 393"/>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394" name="Shape 394"/>
          <p:cNvSpPr/>
          <p:nvPr/>
        </p:nvSpPr>
        <p:spPr>
          <a:xfrm rot="10800000" flipH="1">
            <a:off x="-123825" y="28115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95" name="Shape 395"/>
          <p:cNvSpPr/>
          <p:nvPr/>
        </p:nvSpPr>
        <p:spPr>
          <a:xfrm rot="10800000" flipH="1">
            <a:off x="638174" y="31926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396" name="Shape 396"/>
          <p:cNvSpPr/>
          <p:nvPr/>
        </p:nvSpPr>
        <p:spPr>
          <a:xfrm rot="10800000" flipH="1">
            <a:off x="752474" y="120180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397" name="Shape 397"/>
          <p:cNvSpPr/>
          <p:nvPr/>
        </p:nvSpPr>
        <p:spPr>
          <a:xfrm rot="10800000" flipH="1">
            <a:off x="657224" y="438017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398" name="Shape 398"/>
          <p:cNvGrpSpPr/>
          <p:nvPr/>
        </p:nvGrpSpPr>
        <p:grpSpPr>
          <a:xfrm>
            <a:off x="986833" y="1394517"/>
            <a:ext cx="351203" cy="324660"/>
            <a:chOff x="5975075" y="2327500"/>
            <a:chExt cx="420100" cy="388350"/>
          </a:xfrm>
        </p:grpSpPr>
        <p:sp>
          <p:nvSpPr>
            <p:cNvPr id="399" name="Shape 39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400" name="Shape 40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401" name="Shape 401"/>
          <p:cNvSpPr/>
          <p:nvPr/>
        </p:nvSpPr>
        <p:spPr>
          <a:xfrm>
            <a:off x="203100" y="30227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402" name="Shape 402"/>
          <p:cNvGrpSpPr/>
          <p:nvPr/>
        </p:nvGrpSpPr>
        <p:grpSpPr>
          <a:xfrm>
            <a:off x="295728" y="877705"/>
            <a:ext cx="247468" cy="392302"/>
            <a:chOff x="6718575" y="2318625"/>
            <a:chExt cx="256950" cy="407375"/>
          </a:xfrm>
        </p:grpSpPr>
        <p:sp>
          <p:nvSpPr>
            <p:cNvPr id="403" name="Shape 40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4" name="Shape 40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5" name="Shape 40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6" name="Shape 40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7" name="Shape 40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8" name="Shape 40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09" name="Shape 40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0" name="Shape 41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411" name="Shape 411"/>
          <p:cNvGrpSpPr/>
          <p:nvPr/>
        </p:nvGrpSpPr>
        <p:grpSpPr>
          <a:xfrm>
            <a:off x="1229484" y="3310480"/>
            <a:ext cx="342881" cy="350068"/>
            <a:chOff x="3951850" y="2985350"/>
            <a:chExt cx="407950" cy="416500"/>
          </a:xfrm>
        </p:grpSpPr>
        <p:sp>
          <p:nvSpPr>
            <p:cNvPr id="412" name="Shape 41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3" name="Shape 41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4" name="Shape 41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415" name="Shape 41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416" name="Shape 416"/>
          <p:cNvGrpSpPr/>
          <p:nvPr/>
        </p:nvGrpSpPr>
        <p:grpSpPr>
          <a:xfrm rot="10800000" flipH="1">
            <a:off x="-97888" y="626111"/>
            <a:ext cx="1034724" cy="895486"/>
            <a:chOff x="238125" y="1431100"/>
            <a:chExt cx="3296350" cy="2852775"/>
          </a:xfrm>
        </p:grpSpPr>
        <p:sp>
          <p:nvSpPr>
            <p:cNvPr id="417" name="Shape 4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418" name="Shape 4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419" name="Shape 4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420" name="Shape 4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421" name="Shape 4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422" name="Shape 4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423" name="Shape 4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424" name="Shape 4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425" name="Shape 4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426" name="Shape 4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427" name="Shape 4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428" name="Shape 4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429" name="Shape 4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430" name="Shape 4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431" name="Shape 4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432" name="Shape 4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433" name="Shape 4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434" name="Shape 4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435" name="Shape 4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436" name="Shape 4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437" name="Shape 4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438" name="Shape 4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439" name="Shape 4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440" name="Shape 4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441" name="Shape 4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442" name="Shape 4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443" name="Shape 4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444" name="Shape 4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445" name="Shape 4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446" name="Shape 4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447" name="Shape 4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448" name="Shape 4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449" name="Shape 4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450" name="Shape 4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451" name="Shape 4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452" name="Shape 4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453" name="Shape 4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454" name="Shape 4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455" name="Shape 4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456" name="Shape 4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457" name="Shape 4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458" name="Shape 4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459" name="Shape 4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460" name="Shape 4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461" name="Shape 4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462" name="Shape 4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463" name="Shape 4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464" name="Shape 4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465" name="Shape 4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466" name="Shape 4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467" name="Shape 4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468" name="Shape 4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469" name="Shape 4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470" name="Shape 4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471" name="Shape 4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72" name="Shape 4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473" name="Shape 4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74" name="Shape 4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475" name="Shape 4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76" name="Shape 4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477" name="Shape 4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78" name="Shape 4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479" name="Shape 4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80" name="Shape 4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481" name="Shape 4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82" name="Shape 4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483" name="Shape 4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84" name="Shape 4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485" name="Shape 4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86" name="Shape 4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487" name="Shape 4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88" name="Shape 4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489" name="Shape 4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490" name="Shape 4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491" name="Shape 4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492" name="Shape 4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493" name="Shape 4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494" name="Shape 4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495" name="Shape 4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496" name="Shape 4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497" name="Shape 4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498" name="Shape 4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499" name="Shape 499"/>
          <p:cNvSpPr/>
          <p:nvPr/>
        </p:nvSpPr>
        <p:spPr>
          <a:xfrm rot="10800000" flipH="1">
            <a:off x="542924" y="36121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0" name="Shape 500"/>
          <p:cNvSpPr/>
          <p:nvPr/>
        </p:nvSpPr>
        <p:spPr>
          <a:xfrm rot="10800000" flipH="1">
            <a:off x="728999" y="424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501" name="Shape 501"/>
          <p:cNvSpPr/>
          <p:nvPr/>
        </p:nvSpPr>
        <p:spPr>
          <a:xfrm rot="10800000" flipH="1">
            <a:off x="-115052" y="3996025"/>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502" name="Shape 502"/>
          <p:cNvSpPr/>
          <p:nvPr/>
        </p:nvSpPr>
        <p:spPr>
          <a:xfrm rot="10800000" flipH="1">
            <a:off x="411199" y="25862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03" name="Shape 503"/>
          <p:cNvSpPr/>
          <p:nvPr/>
        </p:nvSpPr>
        <p:spPr>
          <a:xfrm>
            <a:off x="828838" y="38432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504" name="Shape 504"/>
          <p:cNvGrpSpPr/>
          <p:nvPr/>
        </p:nvGrpSpPr>
        <p:grpSpPr>
          <a:xfrm>
            <a:off x="67091" y="1681689"/>
            <a:ext cx="455624" cy="437053"/>
            <a:chOff x="5241175" y="4959100"/>
            <a:chExt cx="539775" cy="517775"/>
          </a:xfrm>
        </p:grpSpPr>
        <p:sp>
          <p:nvSpPr>
            <p:cNvPr id="505" name="Shape 505"/>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506" name="Shape 506"/>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507" name="Shape 507"/>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508" name="Shape 508"/>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509" name="Shape 509"/>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510" name="Shape 510"/>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511" name="Shape 511"/>
          <p:cNvSpPr/>
          <p:nvPr/>
        </p:nvSpPr>
        <p:spPr>
          <a:xfrm>
            <a:off x="144925" y="4214500"/>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
        <p:nvSpPr>
          <p:cNvPr id="512" name="Shape 512"/>
          <p:cNvSpPr txBox="1"/>
          <p:nvPr/>
        </p:nvSpPr>
        <p:spPr>
          <a:xfrm>
            <a:off x="94000" y="1929581"/>
            <a:ext cx="1957200" cy="653699"/>
          </a:xfrm>
          <a:prstGeom prst="rect">
            <a:avLst/>
          </a:prstGeom>
          <a:noFill/>
          <a:ln>
            <a:noFill/>
          </a:ln>
        </p:spPr>
        <p:txBody>
          <a:bodyPr lIns="91425" tIns="91425" rIns="91425" bIns="91425" anchor="t" anchorCtr="0">
            <a:noAutofit/>
          </a:bodyPr>
          <a:lstStyle/>
          <a:p>
            <a:pPr lvl="0" algn="ctr" rtl="0">
              <a:spcBef>
                <a:spcPts val="0"/>
              </a:spcBef>
              <a:buNone/>
            </a:pPr>
            <a:r>
              <a:rPr lang="en" sz="12000">
                <a:solidFill>
                  <a:srgbClr val="FFFFFF"/>
                </a:solidFill>
                <a:latin typeface="Nixie One"/>
                <a:ea typeface="Nixie One"/>
                <a:cs typeface="Nixie One"/>
                <a:sym typeface="Nixie One"/>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513"/>
        <p:cNvGrpSpPr/>
        <p:nvPr/>
      </p:nvGrpSpPr>
      <p:grpSpPr>
        <a:xfrm>
          <a:off x="0" y="0"/>
          <a:ext cx="0" cy="0"/>
          <a:chOff x="0" y="0"/>
          <a:chExt cx="0" cy="0"/>
        </a:xfrm>
      </p:grpSpPr>
      <p:sp>
        <p:nvSpPr>
          <p:cNvPr id="514" name="Shape 514"/>
          <p:cNvSpPr txBox="1">
            <a:spLocks noGrp="1"/>
          </p:cNvSpPr>
          <p:nvPr>
            <p:ph type="title"/>
          </p:nvPr>
        </p:nvSpPr>
        <p:spPr>
          <a:xfrm>
            <a:off x="1732700" y="1735600"/>
            <a:ext cx="4944300" cy="6453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515" name="Shape 515"/>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a:spcBef>
                <a:spcPts val="0"/>
              </a:spcBef>
              <a:buFont typeface="Muli"/>
              <a:defRPr>
                <a:latin typeface="Muli"/>
                <a:ea typeface="Muli"/>
                <a:cs typeface="Muli"/>
                <a:sym typeface="Muli"/>
              </a:defRPr>
            </a:lvl1pPr>
            <a:lvl2pPr>
              <a:spcBef>
                <a:spcPts val="0"/>
              </a:spcBef>
              <a:buFont typeface="Muli"/>
              <a:defRPr>
                <a:latin typeface="Muli"/>
                <a:ea typeface="Muli"/>
                <a:cs typeface="Muli"/>
                <a:sym typeface="Muli"/>
              </a:defRPr>
            </a:lvl2pPr>
            <a:lvl3pPr>
              <a:spcBef>
                <a:spcPts val="0"/>
              </a:spcBef>
              <a:buFont typeface="Muli"/>
              <a:defRPr>
                <a:latin typeface="Muli"/>
                <a:ea typeface="Muli"/>
                <a:cs typeface="Muli"/>
                <a:sym typeface="Muli"/>
              </a:defRPr>
            </a:lvl3pPr>
            <a:lvl4pPr>
              <a:spcBef>
                <a:spcPts val="0"/>
              </a:spcBef>
              <a:buFont typeface="Muli"/>
              <a:defRPr>
                <a:latin typeface="Muli"/>
                <a:ea typeface="Muli"/>
                <a:cs typeface="Muli"/>
                <a:sym typeface="Muli"/>
              </a:defRPr>
            </a:lvl4pPr>
            <a:lvl5pPr>
              <a:spcBef>
                <a:spcPts val="0"/>
              </a:spcBef>
              <a:buFont typeface="Muli"/>
              <a:defRPr>
                <a:latin typeface="Muli"/>
                <a:ea typeface="Muli"/>
                <a:cs typeface="Muli"/>
                <a:sym typeface="Muli"/>
              </a:defRPr>
            </a:lvl5pPr>
            <a:lvl6pPr>
              <a:spcBef>
                <a:spcPts val="0"/>
              </a:spcBef>
              <a:buFont typeface="Muli"/>
              <a:defRPr>
                <a:latin typeface="Muli"/>
                <a:ea typeface="Muli"/>
                <a:cs typeface="Muli"/>
                <a:sym typeface="Muli"/>
              </a:defRPr>
            </a:lvl6pPr>
            <a:lvl7pPr>
              <a:spcBef>
                <a:spcPts val="0"/>
              </a:spcBef>
              <a:buFont typeface="Muli"/>
              <a:defRPr>
                <a:latin typeface="Muli"/>
                <a:ea typeface="Muli"/>
                <a:cs typeface="Muli"/>
                <a:sym typeface="Muli"/>
              </a:defRPr>
            </a:lvl7pPr>
            <a:lvl8pPr>
              <a:spcBef>
                <a:spcPts val="0"/>
              </a:spcBef>
              <a:buFont typeface="Muli"/>
              <a:defRPr>
                <a:latin typeface="Muli"/>
                <a:ea typeface="Muli"/>
                <a:cs typeface="Muli"/>
                <a:sym typeface="Muli"/>
              </a:defRPr>
            </a:lvl8pPr>
            <a:lvl9pPr>
              <a:spcBef>
                <a:spcPts val="0"/>
              </a:spcBef>
              <a:buFont typeface="Muli"/>
              <a:defRPr>
                <a:latin typeface="Muli"/>
                <a:ea typeface="Muli"/>
                <a:cs typeface="Muli"/>
                <a:sym typeface="Muli"/>
              </a:defRPr>
            </a:lvl9pPr>
          </a:lstStyle>
          <a:p>
            <a:endParaRPr/>
          </a:p>
        </p:txBody>
      </p:sp>
      <p:grpSp>
        <p:nvGrpSpPr>
          <p:cNvPr id="516" name="Shape 516"/>
          <p:cNvGrpSpPr/>
          <p:nvPr/>
        </p:nvGrpSpPr>
        <p:grpSpPr>
          <a:xfrm rot="10800000" flipH="1">
            <a:off x="411206" y="245768"/>
            <a:ext cx="1322798" cy="1145959"/>
            <a:chOff x="4088875" y="1431100"/>
            <a:chExt cx="3293000" cy="2852775"/>
          </a:xfrm>
        </p:grpSpPr>
        <p:sp>
          <p:nvSpPr>
            <p:cNvPr id="517" name="Shape 517"/>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18" name="Shape 518"/>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19" name="Shape 519"/>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20" name="Shape 520"/>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21" name="Shape 521"/>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22" name="Shape 522"/>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23" name="Shape 523"/>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24" name="Shape 524"/>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25" name="Shape 525"/>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26" name="Shape 526"/>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27" name="Shape 527"/>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28" name="Shape 528"/>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29" name="Shape 529"/>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30" name="Shape 530"/>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31" name="Shape 531"/>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32" name="Shape 532"/>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33" name="Shape 533"/>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34" name="Shape 534"/>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35" name="Shape 535"/>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36" name="Shape 536"/>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37" name="Shape 537"/>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538" name="Shape 538"/>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539" name="Shape 539"/>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540" name="Shape 540"/>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541" name="Shape 541"/>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542" name="Shape 542"/>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543" name="Shape 543"/>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544" name="Shape 544"/>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545" name="Shape 545"/>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546" name="Shape 546"/>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547" name="Shape 547"/>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548" name="Shape 548"/>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549" name="Shape 549"/>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550" name="Shape 550"/>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551" name="Shape 551"/>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552" name="Shape 552"/>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553" name="Shape 553"/>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554" name="Shape 554"/>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555" name="Shape 555"/>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556" name="Shape 556"/>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557" name="Shape 557"/>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558" name="Shape 558"/>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559" name="Shape 559"/>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560" name="Shape 560"/>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561" name="Shape 561"/>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562" name="Shape 562"/>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563" name="Shape 563"/>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564" name="Shape 564"/>
          <p:cNvGrpSpPr/>
          <p:nvPr/>
        </p:nvGrpSpPr>
        <p:grpSpPr>
          <a:xfrm rot="10800000" flipH="1">
            <a:off x="7663686" y="3682711"/>
            <a:ext cx="1034724" cy="895486"/>
            <a:chOff x="238125" y="1431100"/>
            <a:chExt cx="3296350" cy="2852775"/>
          </a:xfrm>
        </p:grpSpPr>
        <p:sp>
          <p:nvSpPr>
            <p:cNvPr id="565" name="Shape 565"/>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566" name="Shape 566"/>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567" name="Shape 567"/>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568" name="Shape 568"/>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569" name="Shape 569"/>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570" name="Shape 570"/>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571" name="Shape 571"/>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2" name="Shape 572"/>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573" name="Shape 573"/>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4" name="Shape 574"/>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575" name="Shape 575"/>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6" name="Shape 576"/>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577" name="Shape 577"/>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8" name="Shape 578"/>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579" name="Shape 579"/>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0" name="Shape 580"/>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581" name="Shape 581"/>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2" name="Shape 582"/>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583" name="Shape 583"/>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4" name="Shape 584"/>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585" name="Shape 585"/>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6" name="Shape 586"/>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587" name="Shape 587"/>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8" name="Shape 588"/>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589" name="Shape 589"/>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0" name="Shape 590"/>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591" name="Shape 591"/>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2" name="Shape 592"/>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593" name="Shape 593"/>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4" name="Shape 594"/>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595" name="Shape 595"/>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6" name="Shape 596"/>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597" name="Shape 597"/>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8" name="Shape 598"/>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599" name="Shape 599"/>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0" name="Shape 600"/>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601" name="Shape 601"/>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2" name="Shape 602"/>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603" name="Shape 603"/>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4" name="Shape 604"/>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605" name="Shape 605"/>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6" name="Shape 606"/>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07" name="Shape 607"/>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8" name="Shape 608"/>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609" name="Shape 609"/>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0" name="Shape 610"/>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611" name="Shape 611"/>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2" name="Shape 612"/>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613" name="Shape 613"/>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4" name="Shape 614"/>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615" name="Shape 615"/>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6" name="Shape 616"/>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617" name="Shape 617"/>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8" name="Shape 618"/>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619" name="Shape 619"/>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0" name="Shape 620"/>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621" name="Shape 621"/>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2" name="Shape 622"/>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623" name="Shape 623"/>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4" name="Shape 624"/>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625" name="Shape 625"/>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6" name="Shape 626"/>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627" name="Shape 627"/>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8" name="Shape 628"/>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629" name="Shape 629"/>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0" name="Shape 630"/>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631" name="Shape 631"/>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2" name="Shape 632"/>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633" name="Shape 633"/>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4" name="Shape 634"/>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635" name="Shape 635"/>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6" name="Shape 636"/>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637" name="Shape 637"/>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8" name="Shape 638"/>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639" name="Shape 639"/>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0" name="Shape 640"/>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641" name="Shape 641"/>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642" name="Shape 642"/>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643" name="Shape 643"/>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644" name="Shape 644"/>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645" name="Shape 645"/>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646" name="Shape 646"/>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647" name="Shape 647"/>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48" name="Shape 648"/>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49" name="Shape 649"/>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650" name="Shape 650"/>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sp>
        <p:nvSpPr>
          <p:cNvPr id="651" name="Shape 651"/>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52" name="Shape 652"/>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653" name="Shape 653"/>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654" name="Shape 654"/>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nvGrpSpPr>
          <p:cNvPr id="655" name="Shape 655"/>
          <p:cNvGrpSpPr/>
          <p:nvPr/>
        </p:nvGrpSpPr>
        <p:grpSpPr>
          <a:xfrm>
            <a:off x="1729783" y="61067"/>
            <a:ext cx="351203" cy="324660"/>
            <a:chOff x="5975075" y="2327500"/>
            <a:chExt cx="420100" cy="388350"/>
          </a:xfrm>
        </p:grpSpPr>
        <p:sp>
          <p:nvSpPr>
            <p:cNvPr id="656" name="Shape 656"/>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57" name="Shape 657"/>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58" name="Shape 658"/>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659" name="Shape 659"/>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660" name="Shape 660"/>
          <p:cNvGrpSpPr/>
          <p:nvPr/>
        </p:nvGrpSpPr>
        <p:grpSpPr>
          <a:xfrm>
            <a:off x="7354067" y="3426714"/>
            <a:ext cx="455624" cy="437053"/>
            <a:chOff x="5241175" y="4959100"/>
            <a:chExt cx="539775" cy="517775"/>
          </a:xfrm>
        </p:grpSpPr>
        <p:sp>
          <p:nvSpPr>
            <p:cNvPr id="661" name="Shape 661"/>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2" name="Shape 662"/>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3" name="Shape 663"/>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4" name="Shape 664"/>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5" name="Shape 665"/>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666" name="Shape 666"/>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667" name="Shape 667"/>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grpSp>
        <p:nvGrpSpPr>
          <p:cNvPr id="668" name="Shape 668"/>
          <p:cNvGrpSpPr/>
          <p:nvPr/>
        </p:nvGrpSpPr>
        <p:grpSpPr>
          <a:xfrm>
            <a:off x="904276" y="515192"/>
            <a:ext cx="382958" cy="607110"/>
            <a:chOff x="6718575" y="2318625"/>
            <a:chExt cx="256950" cy="407375"/>
          </a:xfrm>
        </p:grpSpPr>
        <p:sp>
          <p:nvSpPr>
            <p:cNvPr id="669" name="Shape 66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0" name="Shape 67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1" name="Shape 67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2" name="Shape 67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3" name="Shape 67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4" name="Shape 67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5" name="Shape 67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6" name="Shape 67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677" name="Shape 677"/>
          <p:cNvGrpSpPr/>
          <p:nvPr/>
        </p:nvGrpSpPr>
        <p:grpSpPr>
          <a:xfrm>
            <a:off x="335759" y="1840530"/>
            <a:ext cx="342881" cy="350068"/>
            <a:chOff x="3951850" y="2985350"/>
            <a:chExt cx="407950" cy="416500"/>
          </a:xfrm>
        </p:grpSpPr>
        <p:sp>
          <p:nvSpPr>
            <p:cNvPr id="678" name="Shape 67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79" name="Shape 67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0" name="Shape 68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681" name="Shape 68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682"/>
        <p:cNvGrpSpPr/>
        <p:nvPr/>
      </p:nvGrpSpPr>
      <p:grpSpPr>
        <a:xfrm>
          <a:off x="0" y="0"/>
          <a:ext cx="0" cy="0"/>
          <a:chOff x="0" y="0"/>
          <a:chExt cx="0" cy="0"/>
        </a:xfrm>
      </p:grpSpPr>
      <p:sp>
        <p:nvSpPr>
          <p:cNvPr id="683" name="Shape 683"/>
          <p:cNvSpPr txBox="1">
            <a:spLocks noGrp="1"/>
          </p:cNvSpPr>
          <p:nvPr>
            <p:ph type="title"/>
          </p:nvPr>
        </p:nvSpPr>
        <p:spPr>
          <a:xfrm>
            <a:off x="1732700" y="1735600"/>
            <a:ext cx="4944300" cy="6453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84" name="Shape 684"/>
          <p:cNvSpPr txBox="1">
            <a:spLocks noGrp="1"/>
          </p:cNvSpPr>
          <p:nvPr>
            <p:ph type="body" idx="1"/>
          </p:nvPr>
        </p:nvSpPr>
        <p:spPr>
          <a:xfrm>
            <a:off x="1734000" y="2414450"/>
            <a:ext cx="2667300" cy="2663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85" name="Shape 685"/>
          <p:cNvSpPr txBox="1">
            <a:spLocks noGrp="1"/>
          </p:cNvSpPr>
          <p:nvPr>
            <p:ph type="body" idx="2"/>
          </p:nvPr>
        </p:nvSpPr>
        <p:spPr>
          <a:xfrm>
            <a:off x="4562087" y="2414450"/>
            <a:ext cx="2667300" cy="2663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grpSp>
        <p:nvGrpSpPr>
          <p:cNvPr id="686" name="Shape 686"/>
          <p:cNvGrpSpPr/>
          <p:nvPr/>
        </p:nvGrpSpPr>
        <p:grpSpPr>
          <a:xfrm rot="10800000" flipH="1">
            <a:off x="411206" y="245768"/>
            <a:ext cx="1322798" cy="1145959"/>
            <a:chOff x="4088875" y="1431100"/>
            <a:chExt cx="3293000" cy="2852775"/>
          </a:xfrm>
        </p:grpSpPr>
        <p:sp>
          <p:nvSpPr>
            <p:cNvPr id="687" name="Shape 687"/>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688" name="Shape 688"/>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689" name="Shape 689"/>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690" name="Shape 690"/>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691" name="Shape 691"/>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692" name="Shape 692"/>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693" name="Shape 693"/>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694" name="Shape 694"/>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695" name="Shape 695"/>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696" name="Shape 696"/>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697" name="Shape 697"/>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698" name="Shape 698"/>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699" name="Shape 699"/>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00" name="Shape 700"/>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01" name="Shape 701"/>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02" name="Shape 702"/>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03" name="Shape 703"/>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04" name="Shape 704"/>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05" name="Shape 705"/>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06" name="Shape 706"/>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07" name="Shape 707"/>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08" name="Shape 708"/>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709" name="Shape 709"/>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710" name="Shape 710"/>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711" name="Shape 711"/>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712" name="Shape 712"/>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713" name="Shape 713"/>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714" name="Shape 714"/>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715" name="Shape 715"/>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716" name="Shape 716"/>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717" name="Shape 717"/>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718" name="Shape 718"/>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719" name="Shape 719"/>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720" name="Shape 720"/>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721" name="Shape 721"/>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722" name="Shape 722"/>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723" name="Shape 723"/>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724" name="Shape 724"/>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725" name="Shape 725"/>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726" name="Shape 726"/>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727" name="Shape 727"/>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728" name="Shape 728"/>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729" name="Shape 729"/>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730" name="Shape 730"/>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731" name="Shape 731"/>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732" name="Shape 732"/>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733" name="Shape 733"/>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734" name="Shape 734"/>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35" name="Shape 735"/>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736" name="Shape 736"/>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737" name="Shape 737"/>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738" name="Shape 738"/>
          <p:cNvGrpSpPr/>
          <p:nvPr/>
        </p:nvGrpSpPr>
        <p:grpSpPr>
          <a:xfrm>
            <a:off x="1729783" y="61067"/>
            <a:ext cx="351203" cy="324660"/>
            <a:chOff x="5975075" y="2327500"/>
            <a:chExt cx="420100" cy="388350"/>
          </a:xfrm>
        </p:grpSpPr>
        <p:sp>
          <p:nvSpPr>
            <p:cNvPr id="739" name="Shape 739"/>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740" name="Shape 740"/>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741" name="Shape 741"/>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742" name="Shape 742"/>
          <p:cNvGrpSpPr/>
          <p:nvPr/>
        </p:nvGrpSpPr>
        <p:grpSpPr>
          <a:xfrm>
            <a:off x="904276" y="515192"/>
            <a:ext cx="382958" cy="607110"/>
            <a:chOff x="6718575" y="2318625"/>
            <a:chExt cx="256950" cy="407375"/>
          </a:xfrm>
        </p:grpSpPr>
        <p:sp>
          <p:nvSpPr>
            <p:cNvPr id="743" name="Shape 74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4" name="Shape 74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5" name="Shape 74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6" name="Shape 74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7" name="Shape 74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8" name="Shape 74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49" name="Shape 74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0" name="Shape 75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51" name="Shape 751"/>
          <p:cNvGrpSpPr/>
          <p:nvPr/>
        </p:nvGrpSpPr>
        <p:grpSpPr>
          <a:xfrm>
            <a:off x="335759" y="1840530"/>
            <a:ext cx="342881" cy="350068"/>
            <a:chOff x="3951850" y="2985350"/>
            <a:chExt cx="407950" cy="416500"/>
          </a:xfrm>
        </p:grpSpPr>
        <p:sp>
          <p:nvSpPr>
            <p:cNvPr id="752" name="Shape 75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3" name="Shape 75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4" name="Shape 75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755" name="Shape 75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756" name="Shape 756"/>
          <p:cNvGrpSpPr/>
          <p:nvPr/>
        </p:nvGrpSpPr>
        <p:grpSpPr>
          <a:xfrm rot="10800000" flipH="1">
            <a:off x="7663686" y="3682711"/>
            <a:ext cx="1034724" cy="895486"/>
            <a:chOff x="238125" y="1431100"/>
            <a:chExt cx="3296350" cy="2852775"/>
          </a:xfrm>
        </p:grpSpPr>
        <p:sp>
          <p:nvSpPr>
            <p:cNvPr id="757" name="Shape 75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758" name="Shape 75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759" name="Shape 75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760" name="Shape 76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761" name="Shape 76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762" name="Shape 76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763" name="Shape 76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764" name="Shape 76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765" name="Shape 76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766" name="Shape 76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767" name="Shape 76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768" name="Shape 76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769" name="Shape 76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770" name="Shape 77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771" name="Shape 77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772" name="Shape 77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773" name="Shape 77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74" name="Shape 77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775" name="Shape 77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76" name="Shape 77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777" name="Shape 77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78" name="Shape 77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779" name="Shape 77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80" name="Shape 78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781" name="Shape 78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82" name="Shape 78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783" name="Shape 78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84" name="Shape 78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785" name="Shape 78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86" name="Shape 78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787" name="Shape 78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88" name="Shape 78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789" name="Shape 78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90" name="Shape 79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791" name="Shape 79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2" name="Shape 79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793" name="Shape 79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794" name="Shape 79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795" name="Shape 79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796" name="Shape 79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797" name="Shape 79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798" name="Shape 79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799" name="Shape 79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00" name="Shape 80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01" name="Shape 80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02" name="Shape 80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03" name="Shape 80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04" name="Shape 80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05" name="Shape 80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06" name="Shape 80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07" name="Shape 80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08" name="Shape 80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09" name="Shape 80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10" name="Shape 81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11" name="Shape 81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12" name="Shape 81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13" name="Shape 81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814" name="Shape 81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815" name="Shape 81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816" name="Shape 81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817" name="Shape 81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818" name="Shape 81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819" name="Shape 81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820" name="Shape 82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821" name="Shape 82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822" name="Shape 82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823" name="Shape 82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824" name="Shape 82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825" name="Shape 82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826" name="Shape 82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827" name="Shape 82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828" name="Shape 82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829" name="Shape 82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830" name="Shape 83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831" name="Shape 83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832" name="Shape 83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833" name="Shape 83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834" name="Shape 83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835" name="Shape 83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836" name="Shape 83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837" name="Shape 83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838" name="Shape 83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839" name="Shape 839"/>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40" name="Shape 840"/>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841" name="Shape 841"/>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842" name="Shape 842"/>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843" name="Shape 843"/>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nvGrpSpPr>
          <p:cNvPr id="844" name="Shape 844"/>
          <p:cNvGrpSpPr/>
          <p:nvPr/>
        </p:nvGrpSpPr>
        <p:grpSpPr>
          <a:xfrm>
            <a:off x="7354067" y="3426714"/>
            <a:ext cx="455624" cy="437053"/>
            <a:chOff x="5241175" y="4959100"/>
            <a:chExt cx="539775" cy="517775"/>
          </a:xfrm>
        </p:grpSpPr>
        <p:sp>
          <p:nvSpPr>
            <p:cNvPr id="845" name="Shape 845"/>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846" name="Shape 846"/>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847" name="Shape 847"/>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848" name="Shape 848"/>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849" name="Shape 849"/>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850" name="Shape 850"/>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851" name="Shape 851"/>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852"/>
        <p:cNvGrpSpPr/>
        <p:nvPr/>
      </p:nvGrpSpPr>
      <p:grpSpPr>
        <a:xfrm>
          <a:off x="0" y="0"/>
          <a:ext cx="0" cy="0"/>
          <a:chOff x="0" y="0"/>
          <a:chExt cx="0" cy="0"/>
        </a:xfrm>
      </p:grpSpPr>
      <p:sp>
        <p:nvSpPr>
          <p:cNvPr id="853" name="Shape 853"/>
          <p:cNvSpPr txBox="1">
            <a:spLocks noGrp="1"/>
          </p:cNvSpPr>
          <p:nvPr>
            <p:ph type="title"/>
          </p:nvPr>
        </p:nvSpPr>
        <p:spPr>
          <a:xfrm>
            <a:off x="1732700" y="1735600"/>
            <a:ext cx="4944300" cy="645300"/>
          </a:xfrm>
          <a:prstGeom prst="rect">
            <a:avLst/>
          </a:prstGeom>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4" name="Shape 854"/>
          <p:cNvSpPr txBox="1">
            <a:spLocks noGrp="1"/>
          </p:cNvSpPr>
          <p:nvPr>
            <p:ph type="body" idx="1"/>
          </p:nvPr>
        </p:nvSpPr>
        <p:spPr>
          <a:xfrm>
            <a:off x="1732700"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5" name="Shape 855"/>
          <p:cNvSpPr txBox="1">
            <a:spLocks noGrp="1"/>
          </p:cNvSpPr>
          <p:nvPr>
            <p:ph type="body" idx="2"/>
          </p:nvPr>
        </p:nvSpPr>
        <p:spPr>
          <a:xfrm>
            <a:off x="4020972"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6" name="Shape 856"/>
          <p:cNvSpPr txBox="1">
            <a:spLocks noGrp="1"/>
          </p:cNvSpPr>
          <p:nvPr>
            <p:ph type="body" idx="3"/>
          </p:nvPr>
        </p:nvSpPr>
        <p:spPr>
          <a:xfrm>
            <a:off x="6309244" y="2380900"/>
            <a:ext cx="2176800" cy="2544899"/>
          </a:xfrm>
          <a:prstGeom prst="rect">
            <a:avLst/>
          </a:prstGeom>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grpSp>
        <p:nvGrpSpPr>
          <p:cNvPr id="857" name="Shape 857"/>
          <p:cNvGrpSpPr/>
          <p:nvPr/>
        </p:nvGrpSpPr>
        <p:grpSpPr>
          <a:xfrm rot="10800000" flipH="1">
            <a:off x="411206" y="245768"/>
            <a:ext cx="1322798" cy="1145959"/>
            <a:chOff x="4088875" y="1431100"/>
            <a:chExt cx="3293000" cy="2852775"/>
          </a:xfrm>
        </p:grpSpPr>
        <p:sp>
          <p:nvSpPr>
            <p:cNvPr id="858" name="Shape 858"/>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859" name="Shape 859"/>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860" name="Shape 860"/>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861" name="Shape 861"/>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862" name="Shape 862"/>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863" name="Shape 863"/>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864" name="Shape 864"/>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865" name="Shape 865"/>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866" name="Shape 866"/>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867" name="Shape 867"/>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868" name="Shape 868"/>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869" name="Shape 869"/>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870" name="Shape 870"/>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871" name="Shape 871"/>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872" name="Shape 872"/>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873" name="Shape 873"/>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874" name="Shape 874"/>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875" name="Shape 875"/>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876" name="Shape 876"/>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877" name="Shape 877"/>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878" name="Shape 878"/>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879" name="Shape 879"/>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880" name="Shape 880"/>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881" name="Shape 881"/>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882" name="Shape 882"/>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883" name="Shape 883"/>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884" name="Shape 884"/>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885" name="Shape 885"/>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886" name="Shape 886"/>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887" name="Shape 887"/>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888" name="Shape 888"/>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889" name="Shape 889"/>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890" name="Shape 890"/>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891" name="Shape 891"/>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892" name="Shape 892"/>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893" name="Shape 893"/>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894" name="Shape 894"/>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895" name="Shape 895"/>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896" name="Shape 896"/>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897" name="Shape 897"/>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898" name="Shape 898"/>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899" name="Shape 899"/>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900" name="Shape 900"/>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901" name="Shape 901"/>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902" name="Shape 902"/>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903" name="Shape 903"/>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904" name="Shape 904"/>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905" name="Shape 905"/>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06" name="Shape 906"/>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907" name="Shape 907"/>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908" name="Shape 908"/>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909" name="Shape 909"/>
          <p:cNvGrpSpPr/>
          <p:nvPr/>
        </p:nvGrpSpPr>
        <p:grpSpPr>
          <a:xfrm>
            <a:off x="1729783" y="61067"/>
            <a:ext cx="351203" cy="324660"/>
            <a:chOff x="5975075" y="2327500"/>
            <a:chExt cx="420100" cy="388350"/>
          </a:xfrm>
        </p:grpSpPr>
        <p:sp>
          <p:nvSpPr>
            <p:cNvPr id="910" name="Shape 910"/>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sp>
          <p:nvSpPr>
            <p:cNvPr id="911" name="Shape 911"/>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a:spcBef>
                  <a:spcPts val="0"/>
                </a:spcBef>
                <a:buNone/>
              </a:pPr>
              <a:endParaRPr/>
            </a:p>
          </p:txBody>
        </p:sp>
      </p:grpSp>
      <p:sp>
        <p:nvSpPr>
          <p:cNvPr id="912" name="Shape 912"/>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grpSp>
        <p:nvGrpSpPr>
          <p:cNvPr id="913" name="Shape 913"/>
          <p:cNvGrpSpPr/>
          <p:nvPr/>
        </p:nvGrpSpPr>
        <p:grpSpPr>
          <a:xfrm>
            <a:off x="904276" y="515192"/>
            <a:ext cx="382958" cy="607110"/>
            <a:chOff x="6718575" y="2318625"/>
            <a:chExt cx="256950" cy="407375"/>
          </a:xfrm>
        </p:grpSpPr>
        <p:sp>
          <p:nvSpPr>
            <p:cNvPr id="914" name="Shape 9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5" name="Shape 9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6" name="Shape 9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7" name="Shape 9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8" name="Shape 9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19" name="Shape 9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0" name="Shape 9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1" name="Shape 9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grpSp>
        <p:nvGrpSpPr>
          <p:cNvPr id="922" name="Shape 922"/>
          <p:cNvGrpSpPr/>
          <p:nvPr/>
        </p:nvGrpSpPr>
        <p:grpSpPr>
          <a:xfrm>
            <a:off x="335759" y="1840530"/>
            <a:ext cx="342881" cy="350068"/>
            <a:chOff x="3951850" y="2985350"/>
            <a:chExt cx="407950" cy="416500"/>
          </a:xfrm>
        </p:grpSpPr>
        <p:sp>
          <p:nvSpPr>
            <p:cNvPr id="923" name="Shape 92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4" name="Shape 92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5" name="Shape 92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26" name="Shape 92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263"/>
        <p:cNvGrpSpPr/>
        <p:nvPr/>
      </p:nvGrpSpPr>
      <p:grpSpPr>
        <a:xfrm>
          <a:off x="0" y="0"/>
          <a:ext cx="0" cy="0"/>
          <a:chOff x="0" y="0"/>
          <a:chExt cx="0" cy="0"/>
        </a:xfrm>
      </p:grpSpPr>
      <p:grpSp>
        <p:nvGrpSpPr>
          <p:cNvPr id="1264" name="Shape 1264"/>
          <p:cNvGrpSpPr/>
          <p:nvPr/>
        </p:nvGrpSpPr>
        <p:grpSpPr>
          <a:xfrm rot="10800000" flipH="1">
            <a:off x="316371" y="178887"/>
            <a:ext cx="1088336" cy="942842"/>
            <a:chOff x="4088875" y="1431100"/>
            <a:chExt cx="3293000" cy="2852775"/>
          </a:xfrm>
        </p:grpSpPr>
        <p:sp>
          <p:nvSpPr>
            <p:cNvPr id="1265" name="Shape 1265"/>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266" name="Shape 1266"/>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267" name="Shape 1267"/>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268" name="Shape 1268"/>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269" name="Shape 1269"/>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270" name="Shape 1270"/>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271" name="Shape 1271"/>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272" name="Shape 1272"/>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273" name="Shape 1273"/>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274" name="Shape 1274"/>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275" name="Shape 1275"/>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276" name="Shape 1276"/>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277" name="Shape 1277"/>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278" name="Shape 1278"/>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279" name="Shape 1279"/>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280" name="Shape 1280"/>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281" name="Shape 1281"/>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282" name="Shape 1282"/>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283" name="Shape 1283"/>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284" name="Shape 1284"/>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285" name="Shape 1285"/>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286" name="Shape 1286"/>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287" name="Shape 1287"/>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288" name="Shape 1288"/>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289" name="Shape 1289"/>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290" name="Shape 1290"/>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291" name="Shape 1291"/>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292" name="Shape 1292"/>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293" name="Shape 1293"/>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294" name="Shape 1294"/>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295" name="Shape 1295"/>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296" name="Shape 1296"/>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297" name="Shape 1297"/>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298" name="Shape 1298"/>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299" name="Shape 1299"/>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00" name="Shape 1300"/>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01" name="Shape 1301"/>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02" name="Shape 1302"/>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03" name="Shape 1303"/>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04" name="Shape 1304"/>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05" name="Shape 1305"/>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06" name="Shape 1306"/>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07" name="Shape 1307"/>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08" name="Shape 1308"/>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09" name="Shape 1309"/>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10" name="Shape 1310"/>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11" name="Shape 1311"/>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12" name="Shape 1312"/>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3" name="Shape 1313"/>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314" name="Shape 1314"/>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a:spcBef>
                <a:spcPts val="0"/>
              </a:spcBef>
              <a:buNone/>
            </a:pPr>
            <a:endParaRPr/>
          </a:p>
        </p:txBody>
      </p:sp>
      <p:sp>
        <p:nvSpPr>
          <p:cNvPr id="1315" name="Shape 1315"/>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a:spcBef>
                <a:spcPts val="0"/>
              </a:spcBef>
              <a:buNone/>
            </a:pPr>
            <a:endParaRPr/>
          </a:p>
        </p:txBody>
      </p:sp>
      <p:grpSp>
        <p:nvGrpSpPr>
          <p:cNvPr id="1316" name="Shape 1316"/>
          <p:cNvGrpSpPr/>
          <p:nvPr/>
        </p:nvGrpSpPr>
        <p:grpSpPr>
          <a:xfrm rot="10800000" flipH="1">
            <a:off x="8218342" y="4123089"/>
            <a:ext cx="685311" cy="593091"/>
            <a:chOff x="238125" y="1431100"/>
            <a:chExt cx="3296350" cy="2852775"/>
          </a:xfrm>
        </p:grpSpPr>
        <p:sp>
          <p:nvSpPr>
            <p:cNvPr id="1317" name="Shape 1317"/>
            <p:cNvSpPr/>
            <p:nvPr/>
          </p:nvSpPr>
          <p:spPr>
            <a:xfrm>
              <a:off x="980725" y="4136025"/>
              <a:ext cx="157950" cy="147850"/>
            </a:xfrm>
            <a:custGeom>
              <a:avLst/>
              <a:gdLst/>
              <a:ahLst/>
              <a:cxnLst/>
              <a:rect l="0" t="0" r="0" b="0"/>
              <a:pathLst>
                <a:path w="6318" h="5914" extrusionOk="0">
                  <a:moveTo>
                    <a:pt x="403" y="0"/>
                  </a:moveTo>
                  <a:lnTo>
                    <a:pt x="0" y="269"/>
                  </a:lnTo>
                  <a:lnTo>
                    <a:pt x="3226" y="5914"/>
                  </a:lnTo>
                  <a:lnTo>
                    <a:pt x="6317" y="5914"/>
                  </a:lnTo>
                  <a:lnTo>
                    <a:pt x="403"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318" name="Shape 1318"/>
            <p:cNvSpPr/>
            <p:nvPr/>
          </p:nvSpPr>
          <p:spPr>
            <a:xfrm>
              <a:off x="849675" y="3907525"/>
              <a:ext cx="386425" cy="376350"/>
            </a:xfrm>
            <a:custGeom>
              <a:avLst/>
              <a:gdLst/>
              <a:ahLst/>
              <a:cxnLst/>
              <a:rect l="0" t="0" r="0" b="0"/>
              <a:pathLst>
                <a:path w="15457" h="15054" extrusionOk="0">
                  <a:moveTo>
                    <a:pt x="403" y="0"/>
                  </a:moveTo>
                  <a:lnTo>
                    <a:pt x="0" y="269"/>
                  </a:lnTo>
                  <a:lnTo>
                    <a:pt x="5242" y="9543"/>
                  </a:lnTo>
                  <a:lnTo>
                    <a:pt x="10887" y="15054"/>
                  </a:lnTo>
                  <a:lnTo>
                    <a:pt x="15457" y="15054"/>
                  </a:lnTo>
                  <a:lnTo>
                    <a:pt x="403"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319" name="Shape 1319"/>
            <p:cNvSpPr/>
            <p:nvPr/>
          </p:nvSpPr>
          <p:spPr>
            <a:xfrm>
              <a:off x="715250" y="3675675"/>
              <a:ext cx="618300" cy="608200"/>
            </a:xfrm>
            <a:custGeom>
              <a:avLst/>
              <a:gdLst/>
              <a:ahLst/>
              <a:cxnLst/>
              <a:rect l="0" t="0" r="0" b="0"/>
              <a:pathLst>
                <a:path w="24732" h="24328" extrusionOk="0">
                  <a:moveTo>
                    <a:pt x="404" y="0"/>
                  </a:moveTo>
                  <a:lnTo>
                    <a:pt x="1" y="404"/>
                  </a:lnTo>
                  <a:lnTo>
                    <a:pt x="5377" y="9543"/>
                  </a:lnTo>
                  <a:lnTo>
                    <a:pt x="20162"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320" name="Shape 1320"/>
            <p:cNvSpPr/>
            <p:nvPr/>
          </p:nvSpPr>
          <p:spPr>
            <a:xfrm>
              <a:off x="584200" y="3447175"/>
              <a:ext cx="846800" cy="836700"/>
            </a:xfrm>
            <a:custGeom>
              <a:avLst/>
              <a:gdLst/>
              <a:ahLst/>
              <a:cxnLst/>
              <a:rect l="0" t="0" r="0" b="0"/>
              <a:pathLst>
                <a:path w="33872" h="33468" extrusionOk="0">
                  <a:moveTo>
                    <a:pt x="404" y="1"/>
                  </a:moveTo>
                  <a:lnTo>
                    <a:pt x="1" y="270"/>
                  </a:lnTo>
                  <a:lnTo>
                    <a:pt x="5243" y="9544"/>
                  </a:lnTo>
                  <a:lnTo>
                    <a:pt x="29167" y="33468"/>
                  </a:lnTo>
                  <a:lnTo>
                    <a:pt x="33872"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321" name="Shape 1321"/>
            <p:cNvSpPr/>
            <p:nvPr/>
          </p:nvSpPr>
          <p:spPr>
            <a:xfrm>
              <a:off x="449800" y="3218700"/>
              <a:ext cx="1078650" cy="1065175"/>
            </a:xfrm>
            <a:custGeom>
              <a:avLst/>
              <a:gdLst/>
              <a:ahLst/>
              <a:cxnLst/>
              <a:rect l="0" t="0" r="0" b="0"/>
              <a:pathLst>
                <a:path w="43146" h="42607" extrusionOk="0">
                  <a:moveTo>
                    <a:pt x="404" y="0"/>
                  </a:moveTo>
                  <a:lnTo>
                    <a:pt x="1"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322" name="Shape 1322"/>
            <p:cNvSpPr/>
            <p:nvPr/>
          </p:nvSpPr>
          <p:spPr>
            <a:xfrm>
              <a:off x="318750" y="2990200"/>
              <a:ext cx="1307150" cy="1293675"/>
            </a:xfrm>
            <a:custGeom>
              <a:avLst/>
              <a:gdLst/>
              <a:ahLst/>
              <a:cxnLst/>
              <a:rect l="0" t="0" r="0" b="0"/>
              <a:pathLst>
                <a:path w="52286" h="51747" extrusionOk="0">
                  <a:moveTo>
                    <a:pt x="404" y="1"/>
                  </a:moveTo>
                  <a:lnTo>
                    <a:pt x="1" y="269"/>
                  </a:lnTo>
                  <a:lnTo>
                    <a:pt x="5243" y="9409"/>
                  </a:lnTo>
                  <a:lnTo>
                    <a:pt x="47581" y="51747"/>
                  </a:lnTo>
                  <a:lnTo>
                    <a:pt x="52285" y="51747"/>
                  </a:lnTo>
                  <a:lnTo>
                    <a:pt x="39517" y="38978"/>
                  </a:lnTo>
                  <a:lnTo>
                    <a:pt x="37097" y="38978"/>
                  </a:lnTo>
                  <a:lnTo>
                    <a:pt x="33737" y="33333"/>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323" name="Shape 1323"/>
            <p:cNvSpPr/>
            <p:nvPr/>
          </p:nvSpPr>
          <p:spPr>
            <a:xfrm>
              <a:off x="1286500" y="3964650"/>
              <a:ext cx="436850" cy="319225"/>
            </a:xfrm>
            <a:custGeom>
              <a:avLst/>
              <a:gdLst/>
              <a:ahLst/>
              <a:cxnLst/>
              <a:rect l="0" t="0" r="0" b="0"/>
              <a:pathLst>
                <a:path w="17474" h="12769" extrusionOk="0">
                  <a:moveTo>
                    <a:pt x="0" y="0"/>
                  </a:moveTo>
                  <a:lnTo>
                    <a:pt x="12769" y="12769"/>
                  </a:lnTo>
                  <a:lnTo>
                    <a:pt x="17473" y="12769"/>
                  </a:lnTo>
                  <a:lnTo>
                    <a:pt x="4704"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4" name="Shape 1324"/>
            <p:cNvSpPr/>
            <p:nvPr/>
          </p:nvSpPr>
          <p:spPr>
            <a:xfrm>
              <a:off x="238125" y="2822200"/>
              <a:ext cx="924075" cy="1008075"/>
            </a:xfrm>
            <a:custGeom>
              <a:avLst/>
              <a:gdLst/>
              <a:ahLst/>
              <a:cxnLst/>
              <a:rect l="0" t="0" r="0" b="0"/>
              <a:pathLst>
                <a:path w="36963" h="40323" extrusionOk="0">
                  <a:moveTo>
                    <a:pt x="806" y="0"/>
                  </a:moveTo>
                  <a:lnTo>
                    <a:pt x="0" y="1479"/>
                  </a:lnTo>
                  <a:lnTo>
                    <a:pt x="3226" y="6989"/>
                  </a:lnTo>
                  <a:lnTo>
                    <a:pt x="36559" y="40322"/>
                  </a:lnTo>
                  <a:lnTo>
                    <a:pt x="36962" y="40053"/>
                  </a:lnTo>
                  <a:lnTo>
                    <a:pt x="31720" y="30779"/>
                  </a:lnTo>
                  <a:lnTo>
                    <a:pt x="806"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325" name="Shape 1325"/>
            <p:cNvSpPr/>
            <p:nvPr/>
          </p:nvSpPr>
          <p:spPr>
            <a:xfrm>
              <a:off x="138392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6" name="Shape 1326"/>
            <p:cNvSpPr/>
            <p:nvPr/>
          </p:nvSpPr>
          <p:spPr>
            <a:xfrm>
              <a:off x="251550" y="2761700"/>
              <a:ext cx="779600" cy="840075"/>
            </a:xfrm>
            <a:custGeom>
              <a:avLst/>
              <a:gdLst/>
              <a:ahLst/>
              <a:cxnLst/>
              <a:rect l="0" t="0" r="0" b="0"/>
              <a:pathLst>
                <a:path w="31184" h="33603" extrusionOk="0">
                  <a:moveTo>
                    <a:pt x="1748" y="1"/>
                  </a:moveTo>
                  <a:lnTo>
                    <a:pt x="1" y="2823"/>
                  </a:lnTo>
                  <a:lnTo>
                    <a:pt x="30780" y="33603"/>
                  </a:lnTo>
                  <a:lnTo>
                    <a:pt x="31183" y="33199"/>
                  </a:lnTo>
                  <a:lnTo>
                    <a:pt x="25807" y="24060"/>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327" name="Shape 1327"/>
            <p:cNvSpPr/>
            <p:nvPr/>
          </p:nvSpPr>
          <p:spPr>
            <a:xfrm>
              <a:off x="288525" y="2697875"/>
              <a:ext cx="608200" cy="675400"/>
            </a:xfrm>
            <a:custGeom>
              <a:avLst/>
              <a:gdLst/>
              <a:ahLst/>
              <a:cxnLst/>
              <a:rect l="0" t="0" r="0" b="0"/>
              <a:pathLst>
                <a:path w="24328" h="27016" extrusionOk="0">
                  <a:moveTo>
                    <a:pt x="1613" y="0"/>
                  </a:moveTo>
                  <a:lnTo>
                    <a:pt x="0" y="2957"/>
                  </a:lnTo>
                  <a:lnTo>
                    <a:pt x="23925" y="27016"/>
                  </a:lnTo>
                  <a:lnTo>
                    <a:pt x="24328" y="26613"/>
                  </a:lnTo>
                  <a:lnTo>
                    <a:pt x="19086" y="17473"/>
                  </a:lnTo>
                  <a:lnTo>
                    <a:pt x="1613"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8" name="Shape 1328"/>
            <p:cNvSpPr/>
            <p:nvPr/>
          </p:nvSpPr>
          <p:spPr>
            <a:xfrm>
              <a:off x="1481375" y="396465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329" name="Shape 1329"/>
            <p:cNvSpPr/>
            <p:nvPr/>
          </p:nvSpPr>
          <p:spPr>
            <a:xfrm>
              <a:off x="1578825" y="3964650"/>
              <a:ext cx="433500" cy="319225"/>
            </a:xfrm>
            <a:custGeom>
              <a:avLst/>
              <a:gdLst/>
              <a:ahLst/>
              <a:cxnLst/>
              <a:rect l="0" t="0" r="0" b="0"/>
              <a:pathLst>
                <a:path w="17340" h="12769" extrusionOk="0">
                  <a:moveTo>
                    <a:pt x="1" y="0"/>
                  </a:moveTo>
                  <a:lnTo>
                    <a:pt x="12769" y="12769"/>
                  </a:lnTo>
                  <a:lnTo>
                    <a:pt x="17339" y="12769"/>
                  </a:lnTo>
                  <a:lnTo>
                    <a:pt x="4570" y="0"/>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0" name="Shape 1330"/>
            <p:cNvSpPr/>
            <p:nvPr/>
          </p:nvSpPr>
          <p:spPr>
            <a:xfrm>
              <a:off x="322125" y="2637375"/>
              <a:ext cx="443550" cy="504050"/>
            </a:xfrm>
            <a:custGeom>
              <a:avLst/>
              <a:gdLst/>
              <a:ahLst/>
              <a:cxnLst/>
              <a:rect l="0" t="0" r="0" b="0"/>
              <a:pathLst>
                <a:path w="17742" h="20162" extrusionOk="0">
                  <a:moveTo>
                    <a:pt x="1747" y="1"/>
                  </a:moveTo>
                  <a:lnTo>
                    <a:pt x="0" y="2958"/>
                  </a:lnTo>
                  <a:lnTo>
                    <a:pt x="17339" y="20162"/>
                  </a:lnTo>
                  <a:lnTo>
                    <a:pt x="17742" y="19893"/>
                  </a:lnTo>
                  <a:lnTo>
                    <a:pt x="12366" y="10619"/>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331" name="Shape 1331"/>
            <p:cNvSpPr/>
            <p:nvPr/>
          </p:nvSpPr>
          <p:spPr>
            <a:xfrm>
              <a:off x="359075" y="2576900"/>
              <a:ext cx="275575" cy="336050"/>
            </a:xfrm>
            <a:custGeom>
              <a:avLst/>
              <a:gdLst/>
              <a:ahLst/>
              <a:cxnLst/>
              <a:rect l="0" t="0" r="0" b="0"/>
              <a:pathLst>
                <a:path w="11023" h="13442" extrusionOk="0">
                  <a:moveTo>
                    <a:pt x="1614" y="1"/>
                  </a:moveTo>
                  <a:lnTo>
                    <a:pt x="1" y="2823"/>
                  </a:lnTo>
                  <a:lnTo>
                    <a:pt x="10484" y="13441"/>
                  </a:lnTo>
                  <a:lnTo>
                    <a:pt x="10888" y="13172"/>
                  </a:lnTo>
                  <a:lnTo>
                    <a:pt x="9812" y="11291"/>
                  </a:lnTo>
                  <a:lnTo>
                    <a:pt x="11022" y="9275"/>
                  </a:lnTo>
                  <a:lnTo>
                    <a:pt x="1614"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2" name="Shape 1332"/>
            <p:cNvSpPr/>
            <p:nvPr/>
          </p:nvSpPr>
          <p:spPr>
            <a:xfrm>
              <a:off x="1676275" y="396465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333" name="Shape 1333"/>
            <p:cNvSpPr/>
            <p:nvPr/>
          </p:nvSpPr>
          <p:spPr>
            <a:xfrm>
              <a:off x="392675" y="2513050"/>
              <a:ext cx="275575" cy="309175"/>
            </a:xfrm>
            <a:custGeom>
              <a:avLst/>
              <a:gdLst/>
              <a:ahLst/>
              <a:cxnLst/>
              <a:rect l="0" t="0" r="0" b="0"/>
              <a:pathLst>
                <a:path w="11023" h="12367" extrusionOk="0">
                  <a:moveTo>
                    <a:pt x="1748" y="1"/>
                  </a:moveTo>
                  <a:lnTo>
                    <a:pt x="1" y="2958"/>
                  </a:lnTo>
                  <a:lnTo>
                    <a:pt x="9409" y="12366"/>
                  </a:lnTo>
                  <a:lnTo>
                    <a:pt x="11022" y="9409"/>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4" name="Shape 1334"/>
            <p:cNvSpPr/>
            <p:nvPr/>
          </p:nvSpPr>
          <p:spPr>
            <a:xfrm>
              <a:off x="1773725" y="3964650"/>
              <a:ext cx="433475" cy="319225"/>
            </a:xfrm>
            <a:custGeom>
              <a:avLst/>
              <a:gdLst/>
              <a:ahLst/>
              <a:cxnLst/>
              <a:rect l="0" t="0" r="0" b="0"/>
              <a:pathLst>
                <a:path w="17339" h="12769" extrusionOk="0">
                  <a:moveTo>
                    <a:pt x="0" y="0"/>
                  </a:moveTo>
                  <a:lnTo>
                    <a:pt x="12634" y="12769"/>
                  </a:lnTo>
                  <a:lnTo>
                    <a:pt x="17339" y="12769"/>
                  </a:lnTo>
                  <a:lnTo>
                    <a:pt x="4570" y="0"/>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335" name="Shape 1335"/>
            <p:cNvSpPr/>
            <p:nvPr/>
          </p:nvSpPr>
          <p:spPr>
            <a:xfrm>
              <a:off x="429650" y="24525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6" name="Shape 1336"/>
            <p:cNvSpPr/>
            <p:nvPr/>
          </p:nvSpPr>
          <p:spPr>
            <a:xfrm>
              <a:off x="1871150" y="3964650"/>
              <a:ext cx="433500" cy="319225"/>
            </a:xfrm>
            <a:custGeom>
              <a:avLst/>
              <a:gdLst/>
              <a:ahLst/>
              <a:cxnLst/>
              <a:rect l="0" t="0" r="0" b="0"/>
              <a:pathLst>
                <a:path w="17340" h="12769" extrusionOk="0">
                  <a:moveTo>
                    <a:pt x="1" y="0"/>
                  </a:moveTo>
                  <a:lnTo>
                    <a:pt x="12635" y="12769"/>
                  </a:lnTo>
                  <a:lnTo>
                    <a:pt x="17340" y="12769"/>
                  </a:lnTo>
                  <a:lnTo>
                    <a:pt x="4571" y="0"/>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337" name="Shape 1337"/>
            <p:cNvSpPr/>
            <p:nvPr/>
          </p:nvSpPr>
          <p:spPr>
            <a:xfrm>
              <a:off x="1965250" y="3964650"/>
              <a:ext cx="436850" cy="319225"/>
            </a:xfrm>
            <a:custGeom>
              <a:avLst/>
              <a:gdLst/>
              <a:ahLst/>
              <a:cxnLst/>
              <a:rect l="0" t="0" r="0" b="0"/>
              <a:pathLst>
                <a:path w="17474" h="12769" extrusionOk="0">
                  <a:moveTo>
                    <a:pt x="0" y="0"/>
                  </a:moveTo>
                  <a:lnTo>
                    <a:pt x="12769" y="12769"/>
                  </a:lnTo>
                  <a:lnTo>
                    <a:pt x="17473" y="12769"/>
                  </a:lnTo>
                  <a:lnTo>
                    <a:pt x="4705"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8" name="Shape 1338"/>
            <p:cNvSpPr/>
            <p:nvPr/>
          </p:nvSpPr>
          <p:spPr>
            <a:xfrm>
              <a:off x="466600" y="23921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339" name="Shape 1339"/>
            <p:cNvSpPr/>
            <p:nvPr/>
          </p:nvSpPr>
          <p:spPr>
            <a:xfrm>
              <a:off x="206270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0" name="Shape 1340"/>
            <p:cNvSpPr/>
            <p:nvPr/>
          </p:nvSpPr>
          <p:spPr>
            <a:xfrm>
              <a:off x="500200" y="2328250"/>
              <a:ext cx="275575" cy="309150"/>
            </a:xfrm>
            <a:custGeom>
              <a:avLst/>
              <a:gdLst/>
              <a:ahLst/>
              <a:cxnLst/>
              <a:rect l="0" t="0" r="0" b="0"/>
              <a:pathLst>
                <a:path w="11023" h="12366" extrusionOk="0">
                  <a:moveTo>
                    <a:pt x="1748" y="1"/>
                  </a:moveTo>
                  <a:lnTo>
                    <a:pt x="1" y="2957"/>
                  </a:lnTo>
                  <a:lnTo>
                    <a:pt x="9275" y="12366"/>
                  </a:lnTo>
                  <a:lnTo>
                    <a:pt x="11022" y="9409"/>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341" name="Shape 1341"/>
            <p:cNvSpPr/>
            <p:nvPr/>
          </p:nvSpPr>
          <p:spPr>
            <a:xfrm>
              <a:off x="537175" y="2267775"/>
              <a:ext cx="275550" cy="305800"/>
            </a:xfrm>
            <a:custGeom>
              <a:avLst/>
              <a:gdLst/>
              <a:ahLst/>
              <a:cxnLst/>
              <a:rect l="0" t="0" r="0" b="0"/>
              <a:pathLst>
                <a:path w="11022" h="12232" extrusionOk="0">
                  <a:moveTo>
                    <a:pt x="1613" y="0"/>
                  </a:moveTo>
                  <a:lnTo>
                    <a:pt x="0" y="2957"/>
                  </a:lnTo>
                  <a:lnTo>
                    <a:pt x="9274" y="12231"/>
                  </a:lnTo>
                  <a:lnTo>
                    <a:pt x="11022" y="9274"/>
                  </a:lnTo>
                  <a:lnTo>
                    <a:pt x="1613"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2" name="Shape 1342"/>
            <p:cNvSpPr/>
            <p:nvPr/>
          </p:nvSpPr>
          <p:spPr>
            <a:xfrm>
              <a:off x="2160150" y="3964650"/>
              <a:ext cx="433475" cy="319225"/>
            </a:xfrm>
            <a:custGeom>
              <a:avLst/>
              <a:gdLst/>
              <a:ahLst/>
              <a:cxnLst/>
              <a:rect l="0" t="0" r="0" b="0"/>
              <a:pathLst>
                <a:path w="17339" h="12769" extrusionOk="0">
                  <a:moveTo>
                    <a:pt x="0" y="0"/>
                  </a:moveTo>
                  <a:lnTo>
                    <a:pt x="12769" y="12769"/>
                  </a:lnTo>
                  <a:lnTo>
                    <a:pt x="17339" y="12769"/>
                  </a:lnTo>
                  <a:lnTo>
                    <a:pt x="4704"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343" name="Shape 1343"/>
            <p:cNvSpPr/>
            <p:nvPr/>
          </p:nvSpPr>
          <p:spPr>
            <a:xfrm>
              <a:off x="570775" y="2207275"/>
              <a:ext cx="275550" cy="305800"/>
            </a:xfrm>
            <a:custGeom>
              <a:avLst/>
              <a:gdLst/>
              <a:ahLst/>
              <a:cxnLst/>
              <a:rect l="0" t="0" r="0" b="0"/>
              <a:pathLst>
                <a:path w="11022" h="12232" extrusionOk="0">
                  <a:moveTo>
                    <a:pt x="1748" y="1"/>
                  </a:moveTo>
                  <a:lnTo>
                    <a:pt x="0" y="2958"/>
                  </a:lnTo>
                  <a:lnTo>
                    <a:pt x="9409" y="12232"/>
                  </a:lnTo>
                  <a:lnTo>
                    <a:pt x="11022" y="9275"/>
                  </a:lnTo>
                  <a:lnTo>
                    <a:pt x="1748"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4" name="Shape 1344"/>
            <p:cNvSpPr/>
            <p:nvPr/>
          </p:nvSpPr>
          <p:spPr>
            <a:xfrm>
              <a:off x="2257575" y="3964650"/>
              <a:ext cx="433500" cy="319225"/>
            </a:xfrm>
            <a:custGeom>
              <a:avLst/>
              <a:gdLst/>
              <a:ahLst/>
              <a:cxnLst/>
              <a:rect l="0" t="0" r="0" b="0"/>
              <a:pathLst>
                <a:path w="17340" h="12769" extrusionOk="0">
                  <a:moveTo>
                    <a:pt x="1" y="0"/>
                  </a:moveTo>
                  <a:lnTo>
                    <a:pt x="12770" y="12769"/>
                  </a:lnTo>
                  <a:lnTo>
                    <a:pt x="17339" y="12769"/>
                  </a:lnTo>
                  <a:lnTo>
                    <a:pt x="4705" y="0"/>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345" name="Shape 1345"/>
            <p:cNvSpPr/>
            <p:nvPr/>
          </p:nvSpPr>
          <p:spPr>
            <a:xfrm>
              <a:off x="2355025" y="3964650"/>
              <a:ext cx="383100" cy="319225"/>
            </a:xfrm>
            <a:custGeom>
              <a:avLst/>
              <a:gdLst/>
              <a:ahLst/>
              <a:cxnLst/>
              <a:rect l="0" t="0" r="0" b="0"/>
              <a:pathLst>
                <a:path w="15324" h="12769" extrusionOk="0">
                  <a:moveTo>
                    <a:pt x="1" y="0"/>
                  </a:moveTo>
                  <a:lnTo>
                    <a:pt x="12769" y="12769"/>
                  </a:lnTo>
                  <a:lnTo>
                    <a:pt x="14248" y="12769"/>
                  </a:lnTo>
                  <a:lnTo>
                    <a:pt x="15323" y="10753"/>
                  </a:lnTo>
                  <a:lnTo>
                    <a:pt x="4570" y="0"/>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6" name="Shape 1346"/>
            <p:cNvSpPr/>
            <p:nvPr/>
          </p:nvSpPr>
          <p:spPr>
            <a:xfrm>
              <a:off x="607725" y="2146800"/>
              <a:ext cx="275575" cy="305800"/>
            </a:xfrm>
            <a:custGeom>
              <a:avLst/>
              <a:gdLst/>
              <a:ahLst/>
              <a:cxnLst/>
              <a:rect l="0" t="0" r="0" b="0"/>
              <a:pathLst>
                <a:path w="11023" h="12232" extrusionOk="0">
                  <a:moveTo>
                    <a:pt x="1614" y="1"/>
                  </a:moveTo>
                  <a:lnTo>
                    <a:pt x="1" y="2823"/>
                  </a:lnTo>
                  <a:lnTo>
                    <a:pt x="9275" y="12232"/>
                  </a:lnTo>
                  <a:lnTo>
                    <a:pt x="11022" y="9275"/>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347" name="Shape 1347"/>
            <p:cNvSpPr/>
            <p:nvPr/>
          </p:nvSpPr>
          <p:spPr>
            <a:xfrm>
              <a:off x="2452475" y="3941125"/>
              <a:ext cx="322600" cy="305800"/>
            </a:xfrm>
            <a:custGeom>
              <a:avLst/>
              <a:gdLst/>
              <a:ahLst/>
              <a:cxnLst/>
              <a:rect l="0" t="0" r="0" b="0"/>
              <a:pathLst>
                <a:path w="12904" h="12232" extrusionOk="0">
                  <a:moveTo>
                    <a:pt x="3495" y="1"/>
                  </a:moveTo>
                  <a:lnTo>
                    <a:pt x="2957" y="941"/>
                  </a:lnTo>
                  <a:lnTo>
                    <a:pt x="0" y="941"/>
                  </a:lnTo>
                  <a:lnTo>
                    <a:pt x="11156" y="12232"/>
                  </a:lnTo>
                  <a:lnTo>
                    <a:pt x="12904" y="9275"/>
                  </a:lnTo>
                  <a:lnTo>
                    <a:pt x="3495"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8" name="Shape 1348"/>
            <p:cNvSpPr/>
            <p:nvPr/>
          </p:nvSpPr>
          <p:spPr>
            <a:xfrm>
              <a:off x="641325" y="2082950"/>
              <a:ext cx="275575" cy="305800"/>
            </a:xfrm>
            <a:custGeom>
              <a:avLst/>
              <a:gdLst/>
              <a:ahLst/>
              <a:cxnLst/>
              <a:rect l="0" t="0" r="0" b="0"/>
              <a:pathLst>
                <a:path w="11023" h="12232" extrusionOk="0">
                  <a:moveTo>
                    <a:pt x="1748" y="1"/>
                  </a:moveTo>
                  <a:lnTo>
                    <a:pt x="1" y="2958"/>
                  </a:lnTo>
                  <a:lnTo>
                    <a:pt x="9409" y="12232"/>
                  </a:lnTo>
                  <a:lnTo>
                    <a:pt x="11022" y="9409"/>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349" name="Shape 1349"/>
            <p:cNvSpPr/>
            <p:nvPr/>
          </p:nvSpPr>
          <p:spPr>
            <a:xfrm>
              <a:off x="678300" y="2022475"/>
              <a:ext cx="275550" cy="305800"/>
            </a:xfrm>
            <a:custGeom>
              <a:avLst/>
              <a:gdLst/>
              <a:ahLst/>
              <a:cxnLst/>
              <a:rect l="0" t="0" r="0" b="0"/>
              <a:pathLst>
                <a:path w="11022" h="12232" extrusionOk="0">
                  <a:moveTo>
                    <a:pt x="1748" y="1"/>
                  </a:moveTo>
                  <a:lnTo>
                    <a:pt x="0" y="2957"/>
                  </a:lnTo>
                  <a:lnTo>
                    <a:pt x="9274" y="12232"/>
                  </a:lnTo>
                  <a:lnTo>
                    <a:pt x="11022" y="9275"/>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0" name="Shape 1350"/>
            <p:cNvSpPr/>
            <p:nvPr/>
          </p:nvSpPr>
          <p:spPr>
            <a:xfrm>
              <a:off x="2533125" y="3877275"/>
              <a:ext cx="275550" cy="309175"/>
            </a:xfrm>
            <a:custGeom>
              <a:avLst/>
              <a:gdLst/>
              <a:ahLst/>
              <a:cxnLst/>
              <a:rect l="0" t="0" r="0" b="0"/>
              <a:pathLst>
                <a:path w="11022" h="12367" extrusionOk="0">
                  <a:moveTo>
                    <a:pt x="1748" y="1"/>
                  </a:moveTo>
                  <a:lnTo>
                    <a:pt x="0" y="2958"/>
                  </a:lnTo>
                  <a:lnTo>
                    <a:pt x="9409" y="12366"/>
                  </a:lnTo>
                  <a:lnTo>
                    <a:pt x="11022" y="9409"/>
                  </a:lnTo>
                  <a:lnTo>
                    <a:pt x="1748"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351" name="Shape 1351"/>
            <p:cNvSpPr/>
            <p:nvPr/>
          </p:nvSpPr>
          <p:spPr>
            <a:xfrm>
              <a:off x="2570075" y="3816800"/>
              <a:ext cx="275575" cy="305800"/>
            </a:xfrm>
            <a:custGeom>
              <a:avLst/>
              <a:gdLst/>
              <a:ahLst/>
              <a:cxnLst/>
              <a:rect l="0" t="0" r="0" b="0"/>
              <a:pathLst>
                <a:path w="11023" h="12232" extrusionOk="0">
                  <a:moveTo>
                    <a:pt x="1614" y="1"/>
                  </a:moveTo>
                  <a:lnTo>
                    <a:pt x="1" y="2957"/>
                  </a:lnTo>
                  <a:lnTo>
                    <a:pt x="9275" y="12232"/>
                  </a:lnTo>
                  <a:lnTo>
                    <a:pt x="11022" y="9275"/>
                  </a:lnTo>
                  <a:lnTo>
                    <a:pt x="1614" y="1"/>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2" name="Shape 1352"/>
            <p:cNvSpPr/>
            <p:nvPr/>
          </p:nvSpPr>
          <p:spPr>
            <a:xfrm>
              <a:off x="711900" y="1962000"/>
              <a:ext cx="275550" cy="305800"/>
            </a:xfrm>
            <a:custGeom>
              <a:avLst/>
              <a:gdLst/>
              <a:ahLst/>
              <a:cxnLst/>
              <a:rect l="0" t="0" r="0" b="0"/>
              <a:pathLst>
                <a:path w="11022" h="12232" extrusionOk="0">
                  <a:moveTo>
                    <a:pt x="1748" y="0"/>
                  </a:moveTo>
                  <a:lnTo>
                    <a:pt x="0" y="2957"/>
                  </a:lnTo>
                  <a:lnTo>
                    <a:pt x="9409" y="12231"/>
                  </a:lnTo>
                  <a:lnTo>
                    <a:pt x="11022" y="9274"/>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353" name="Shape 1353"/>
            <p:cNvSpPr/>
            <p:nvPr/>
          </p:nvSpPr>
          <p:spPr>
            <a:xfrm>
              <a:off x="2603675" y="37563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4" name="Shape 1354"/>
            <p:cNvSpPr/>
            <p:nvPr/>
          </p:nvSpPr>
          <p:spPr>
            <a:xfrm>
              <a:off x="748850" y="1898150"/>
              <a:ext cx="275575" cy="309150"/>
            </a:xfrm>
            <a:custGeom>
              <a:avLst/>
              <a:gdLst/>
              <a:ahLst/>
              <a:cxnLst/>
              <a:rect l="0" t="0" r="0" b="0"/>
              <a:pathLst>
                <a:path w="11023" h="12366" extrusionOk="0">
                  <a:moveTo>
                    <a:pt x="1748" y="0"/>
                  </a:moveTo>
                  <a:lnTo>
                    <a:pt x="1" y="2957"/>
                  </a:lnTo>
                  <a:lnTo>
                    <a:pt x="9275" y="12366"/>
                  </a:lnTo>
                  <a:lnTo>
                    <a:pt x="11022" y="9409"/>
                  </a:lnTo>
                  <a:lnTo>
                    <a:pt x="1748"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355" name="Shape 1355"/>
            <p:cNvSpPr/>
            <p:nvPr/>
          </p:nvSpPr>
          <p:spPr>
            <a:xfrm>
              <a:off x="2640650" y="36924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6" name="Shape 1356"/>
            <p:cNvSpPr/>
            <p:nvPr/>
          </p:nvSpPr>
          <p:spPr>
            <a:xfrm>
              <a:off x="785825" y="1837675"/>
              <a:ext cx="275550" cy="305800"/>
            </a:xfrm>
            <a:custGeom>
              <a:avLst/>
              <a:gdLst/>
              <a:ahLst/>
              <a:cxnLst/>
              <a:rect l="0" t="0" r="0" b="0"/>
              <a:pathLst>
                <a:path w="11022" h="12232" extrusionOk="0">
                  <a:moveTo>
                    <a:pt x="1613" y="0"/>
                  </a:moveTo>
                  <a:lnTo>
                    <a:pt x="0" y="2957"/>
                  </a:lnTo>
                  <a:lnTo>
                    <a:pt x="9275" y="12231"/>
                  </a:lnTo>
                  <a:lnTo>
                    <a:pt x="11022" y="9274"/>
                  </a:lnTo>
                  <a:lnTo>
                    <a:pt x="1613"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357" name="Shape 1357"/>
            <p:cNvSpPr/>
            <p:nvPr/>
          </p:nvSpPr>
          <p:spPr>
            <a:xfrm>
              <a:off x="2677600" y="3632000"/>
              <a:ext cx="275575" cy="305800"/>
            </a:xfrm>
            <a:custGeom>
              <a:avLst/>
              <a:gdLst/>
              <a:ahLst/>
              <a:cxnLst/>
              <a:rect l="0" t="0" r="0" b="0"/>
              <a:pathLst>
                <a:path w="11023" h="12232" extrusionOk="0">
                  <a:moveTo>
                    <a:pt x="1614" y="0"/>
                  </a:moveTo>
                  <a:lnTo>
                    <a:pt x="1" y="2957"/>
                  </a:lnTo>
                  <a:lnTo>
                    <a:pt x="9275" y="12231"/>
                  </a:lnTo>
                  <a:lnTo>
                    <a:pt x="11022" y="9274"/>
                  </a:lnTo>
                  <a:lnTo>
                    <a:pt x="1614" y="0"/>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8" name="Shape 1358"/>
            <p:cNvSpPr/>
            <p:nvPr/>
          </p:nvSpPr>
          <p:spPr>
            <a:xfrm>
              <a:off x="819425" y="1777175"/>
              <a:ext cx="275550" cy="305800"/>
            </a:xfrm>
            <a:custGeom>
              <a:avLst/>
              <a:gdLst/>
              <a:ahLst/>
              <a:cxnLst/>
              <a:rect l="0" t="0" r="0" b="0"/>
              <a:pathLst>
                <a:path w="11022" h="12232" extrusionOk="0">
                  <a:moveTo>
                    <a:pt x="1748" y="1"/>
                  </a:moveTo>
                  <a:lnTo>
                    <a:pt x="0" y="2958"/>
                  </a:lnTo>
                  <a:lnTo>
                    <a:pt x="9275" y="12232"/>
                  </a:lnTo>
                  <a:lnTo>
                    <a:pt x="11022" y="9275"/>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359" name="Shape 1359"/>
            <p:cNvSpPr/>
            <p:nvPr/>
          </p:nvSpPr>
          <p:spPr>
            <a:xfrm>
              <a:off x="2711200" y="35715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0" name="Shape 1360"/>
            <p:cNvSpPr/>
            <p:nvPr/>
          </p:nvSpPr>
          <p:spPr>
            <a:xfrm>
              <a:off x="856375" y="1713350"/>
              <a:ext cx="275575" cy="309150"/>
            </a:xfrm>
            <a:custGeom>
              <a:avLst/>
              <a:gdLst/>
              <a:ahLst/>
              <a:cxnLst/>
              <a:rect l="0" t="0" r="0" b="0"/>
              <a:pathLst>
                <a:path w="11023" h="12366" extrusionOk="0">
                  <a:moveTo>
                    <a:pt x="1614" y="0"/>
                  </a:moveTo>
                  <a:lnTo>
                    <a:pt x="1" y="2957"/>
                  </a:lnTo>
                  <a:lnTo>
                    <a:pt x="9275" y="12366"/>
                  </a:lnTo>
                  <a:lnTo>
                    <a:pt x="11022" y="9409"/>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361" name="Shape 1361"/>
            <p:cNvSpPr/>
            <p:nvPr/>
          </p:nvSpPr>
          <p:spPr>
            <a:xfrm>
              <a:off x="890000" y="1652850"/>
              <a:ext cx="275550" cy="305800"/>
            </a:xfrm>
            <a:custGeom>
              <a:avLst/>
              <a:gdLst/>
              <a:ahLst/>
              <a:cxnLst/>
              <a:rect l="0" t="0" r="0" b="0"/>
              <a:pathLst>
                <a:path w="11022" h="12232" extrusionOk="0">
                  <a:moveTo>
                    <a:pt x="1747" y="1"/>
                  </a:moveTo>
                  <a:lnTo>
                    <a:pt x="0" y="2958"/>
                  </a:lnTo>
                  <a:lnTo>
                    <a:pt x="9409" y="12232"/>
                  </a:lnTo>
                  <a:lnTo>
                    <a:pt x="11021" y="9275"/>
                  </a:lnTo>
                  <a:lnTo>
                    <a:pt x="1747"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2" name="Shape 1362"/>
            <p:cNvSpPr/>
            <p:nvPr/>
          </p:nvSpPr>
          <p:spPr>
            <a:xfrm>
              <a:off x="2748175" y="3511025"/>
              <a:ext cx="275550" cy="305800"/>
            </a:xfrm>
            <a:custGeom>
              <a:avLst/>
              <a:gdLst/>
              <a:ahLst/>
              <a:cxnLst/>
              <a:rect l="0" t="0" r="0" b="0"/>
              <a:pathLst>
                <a:path w="11022" h="12232" extrusionOk="0">
                  <a:moveTo>
                    <a:pt x="1613" y="1"/>
                  </a:moveTo>
                  <a:lnTo>
                    <a:pt x="0" y="2823"/>
                  </a:lnTo>
                  <a:lnTo>
                    <a:pt x="9274" y="12232"/>
                  </a:lnTo>
                  <a:lnTo>
                    <a:pt x="11022" y="9275"/>
                  </a:lnTo>
                  <a:lnTo>
                    <a:pt x="1613"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363" name="Shape 1363"/>
            <p:cNvSpPr/>
            <p:nvPr/>
          </p:nvSpPr>
          <p:spPr>
            <a:xfrm>
              <a:off x="2781775" y="3447175"/>
              <a:ext cx="275550" cy="305800"/>
            </a:xfrm>
            <a:custGeom>
              <a:avLst/>
              <a:gdLst/>
              <a:ahLst/>
              <a:cxnLst/>
              <a:rect l="0" t="0" r="0" b="0"/>
              <a:pathLst>
                <a:path w="11022" h="12232" extrusionOk="0">
                  <a:moveTo>
                    <a:pt x="1748" y="1"/>
                  </a:moveTo>
                  <a:lnTo>
                    <a:pt x="0" y="2958"/>
                  </a:lnTo>
                  <a:lnTo>
                    <a:pt x="9409" y="12232"/>
                  </a:lnTo>
                  <a:lnTo>
                    <a:pt x="11022" y="9409"/>
                  </a:lnTo>
                  <a:lnTo>
                    <a:pt x="1748"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4" name="Shape 1364"/>
            <p:cNvSpPr/>
            <p:nvPr/>
          </p:nvSpPr>
          <p:spPr>
            <a:xfrm>
              <a:off x="926950" y="1592375"/>
              <a:ext cx="275550" cy="305800"/>
            </a:xfrm>
            <a:custGeom>
              <a:avLst/>
              <a:gdLst/>
              <a:ahLst/>
              <a:cxnLst/>
              <a:rect l="0" t="0" r="0" b="0"/>
              <a:pathLst>
                <a:path w="11022" h="12232" extrusionOk="0">
                  <a:moveTo>
                    <a:pt x="1613" y="1"/>
                  </a:moveTo>
                  <a:lnTo>
                    <a:pt x="1" y="2957"/>
                  </a:lnTo>
                  <a:lnTo>
                    <a:pt x="9275" y="12231"/>
                  </a:lnTo>
                  <a:lnTo>
                    <a:pt x="11022" y="9275"/>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365" name="Shape 1365"/>
            <p:cNvSpPr/>
            <p:nvPr/>
          </p:nvSpPr>
          <p:spPr>
            <a:xfrm>
              <a:off x="960550" y="1531900"/>
              <a:ext cx="275550" cy="305800"/>
            </a:xfrm>
            <a:custGeom>
              <a:avLst/>
              <a:gdLst/>
              <a:ahLst/>
              <a:cxnLst/>
              <a:rect l="0" t="0" r="0" b="0"/>
              <a:pathLst>
                <a:path w="11022" h="12232" extrusionOk="0">
                  <a:moveTo>
                    <a:pt x="1748" y="0"/>
                  </a:moveTo>
                  <a:lnTo>
                    <a:pt x="1" y="2823"/>
                  </a:lnTo>
                  <a:lnTo>
                    <a:pt x="9409" y="12231"/>
                  </a:lnTo>
                  <a:lnTo>
                    <a:pt x="11022" y="9274"/>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6" name="Shape 1366"/>
            <p:cNvSpPr/>
            <p:nvPr/>
          </p:nvSpPr>
          <p:spPr>
            <a:xfrm>
              <a:off x="2818725" y="3386700"/>
              <a:ext cx="275575" cy="305800"/>
            </a:xfrm>
            <a:custGeom>
              <a:avLst/>
              <a:gdLst/>
              <a:ahLst/>
              <a:cxnLst/>
              <a:rect l="0" t="0" r="0" b="0"/>
              <a:pathLst>
                <a:path w="11023" h="12232" extrusionOk="0">
                  <a:moveTo>
                    <a:pt x="1614" y="1"/>
                  </a:moveTo>
                  <a:lnTo>
                    <a:pt x="1" y="2957"/>
                  </a:lnTo>
                  <a:lnTo>
                    <a:pt x="9275" y="12231"/>
                  </a:lnTo>
                  <a:lnTo>
                    <a:pt x="11022" y="9275"/>
                  </a:lnTo>
                  <a:lnTo>
                    <a:pt x="1614" y="1"/>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367" name="Shape 1367"/>
            <p:cNvSpPr/>
            <p:nvPr/>
          </p:nvSpPr>
          <p:spPr>
            <a:xfrm>
              <a:off x="997525" y="1468050"/>
              <a:ext cx="322600" cy="305800"/>
            </a:xfrm>
            <a:custGeom>
              <a:avLst/>
              <a:gdLst/>
              <a:ahLst/>
              <a:cxnLst/>
              <a:rect l="0" t="0" r="0" b="0"/>
              <a:pathLst>
                <a:path w="12904" h="12232" extrusionOk="0">
                  <a:moveTo>
                    <a:pt x="1747" y="0"/>
                  </a:moveTo>
                  <a:lnTo>
                    <a:pt x="0" y="2957"/>
                  </a:lnTo>
                  <a:lnTo>
                    <a:pt x="9274" y="12231"/>
                  </a:lnTo>
                  <a:lnTo>
                    <a:pt x="9946" y="11291"/>
                  </a:lnTo>
                  <a:lnTo>
                    <a:pt x="12903" y="11291"/>
                  </a:lnTo>
                  <a:lnTo>
                    <a:pt x="1747"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8" name="Shape 1368"/>
            <p:cNvSpPr/>
            <p:nvPr/>
          </p:nvSpPr>
          <p:spPr>
            <a:xfrm>
              <a:off x="2852325" y="3326225"/>
              <a:ext cx="275575" cy="305800"/>
            </a:xfrm>
            <a:custGeom>
              <a:avLst/>
              <a:gdLst/>
              <a:ahLst/>
              <a:cxnLst/>
              <a:rect l="0" t="0" r="0" b="0"/>
              <a:pathLst>
                <a:path w="11023" h="12232" extrusionOk="0">
                  <a:moveTo>
                    <a:pt x="1748" y="0"/>
                  </a:moveTo>
                  <a:lnTo>
                    <a:pt x="1" y="2957"/>
                  </a:lnTo>
                  <a:lnTo>
                    <a:pt x="9409" y="12231"/>
                  </a:lnTo>
                  <a:lnTo>
                    <a:pt x="11022" y="9274"/>
                  </a:lnTo>
                  <a:lnTo>
                    <a:pt x="1748"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369" name="Shape 1369"/>
            <p:cNvSpPr/>
            <p:nvPr/>
          </p:nvSpPr>
          <p:spPr>
            <a:xfrm>
              <a:off x="1034475" y="1431100"/>
              <a:ext cx="383075" cy="319225"/>
            </a:xfrm>
            <a:custGeom>
              <a:avLst/>
              <a:gdLst/>
              <a:ahLst/>
              <a:cxnLst/>
              <a:rect l="0" t="0" r="0" b="0"/>
              <a:pathLst>
                <a:path w="15323" h="12769" extrusionOk="0">
                  <a:moveTo>
                    <a:pt x="1076" y="0"/>
                  </a:moveTo>
                  <a:lnTo>
                    <a:pt x="1" y="2016"/>
                  </a:lnTo>
                  <a:lnTo>
                    <a:pt x="10619" y="12769"/>
                  </a:lnTo>
                  <a:lnTo>
                    <a:pt x="15323" y="12769"/>
                  </a:lnTo>
                  <a:lnTo>
                    <a:pt x="2554"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0" name="Shape 1370"/>
            <p:cNvSpPr/>
            <p:nvPr/>
          </p:nvSpPr>
          <p:spPr>
            <a:xfrm>
              <a:off x="2889300" y="3262375"/>
              <a:ext cx="275550" cy="309150"/>
            </a:xfrm>
            <a:custGeom>
              <a:avLst/>
              <a:gdLst/>
              <a:ahLst/>
              <a:cxnLst/>
              <a:rect l="0" t="0" r="0" b="0"/>
              <a:pathLst>
                <a:path w="11022" h="12366" extrusionOk="0">
                  <a:moveTo>
                    <a:pt x="1748" y="0"/>
                  </a:moveTo>
                  <a:lnTo>
                    <a:pt x="0" y="2957"/>
                  </a:lnTo>
                  <a:lnTo>
                    <a:pt x="9274" y="12366"/>
                  </a:lnTo>
                  <a:lnTo>
                    <a:pt x="11022" y="9409"/>
                  </a:lnTo>
                  <a:lnTo>
                    <a:pt x="1748"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371" name="Shape 1371"/>
            <p:cNvSpPr/>
            <p:nvPr/>
          </p:nvSpPr>
          <p:spPr>
            <a:xfrm>
              <a:off x="10781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2" name="Shape 1372"/>
            <p:cNvSpPr/>
            <p:nvPr/>
          </p:nvSpPr>
          <p:spPr>
            <a:xfrm>
              <a:off x="2926250" y="3201900"/>
              <a:ext cx="272200" cy="305800"/>
            </a:xfrm>
            <a:custGeom>
              <a:avLst/>
              <a:gdLst/>
              <a:ahLst/>
              <a:cxnLst/>
              <a:rect l="0" t="0" r="0" b="0"/>
              <a:pathLst>
                <a:path w="10888" h="12232" extrusionOk="0">
                  <a:moveTo>
                    <a:pt x="1614" y="0"/>
                  </a:moveTo>
                  <a:lnTo>
                    <a:pt x="1" y="2957"/>
                  </a:lnTo>
                  <a:lnTo>
                    <a:pt x="9275" y="12231"/>
                  </a:lnTo>
                  <a:lnTo>
                    <a:pt x="10888" y="9274"/>
                  </a:lnTo>
                  <a:lnTo>
                    <a:pt x="1614"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373" name="Shape 1373"/>
            <p:cNvSpPr/>
            <p:nvPr/>
          </p:nvSpPr>
          <p:spPr>
            <a:xfrm>
              <a:off x="1175600" y="1431100"/>
              <a:ext cx="436850" cy="319225"/>
            </a:xfrm>
            <a:custGeom>
              <a:avLst/>
              <a:gdLst/>
              <a:ahLst/>
              <a:cxnLst/>
              <a:rect l="0" t="0" r="0" b="0"/>
              <a:pathLst>
                <a:path w="17474" h="12769" extrusionOk="0">
                  <a:moveTo>
                    <a:pt x="1" y="0"/>
                  </a:moveTo>
                  <a:lnTo>
                    <a:pt x="12769" y="12769"/>
                  </a:lnTo>
                  <a:lnTo>
                    <a:pt x="17474" y="12769"/>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4" name="Shape 1374"/>
            <p:cNvSpPr/>
            <p:nvPr/>
          </p:nvSpPr>
          <p:spPr>
            <a:xfrm>
              <a:off x="2959850" y="3141400"/>
              <a:ext cx="275575" cy="305800"/>
            </a:xfrm>
            <a:custGeom>
              <a:avLst/>
              <a:gdLst/>
              <a:ahLst/>
              <a:cxnLst/>
              <a:rect l="0" t="0" r="0" b="0"/>
              <a:pathLst>
                <a:path w="11023" h="12232" extrusionOk="0">
                  <a:moveTo>
                    <a:pt x="1748" y="1"/>
                  </a:moveTo>
                  <a:lnTo>
                    <a:pt x="1" y="2958"/>
                  </a:lnTo>
                  <a:lnTo>
                    <a:pt x="9275" y="12232"/>
                  </a:lnTo>
                  <a:lnTo>
                    <a:pt x="11022" y="9275"/>
                  </a:lnTo>
                  <a:lnTo>
                    <a:pt x="1748" y="1"/>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375" name="Shape 1375"/>
            <p:cNvSpPr/>
            <p:nvPr/>
          </p:nvSpPr>
          <p:spPr>
            <a:xfrm>
              <a:off x="2996825" y="3077575"/>
              <a:ext cx="275550" cy="309150"/>
            </a:xfrm>
            <a:custGeom>
              <a:avLst/>
              <a:gdLst/>
              <a:ahLst/>
              <a:cxnLst/>
              <a:rect l="0" t="0" r="0" b="0"/>
              <a:pathLst>
                <a:path w="11022" h="12366" extrusionOk="0">
                  <a:moveTo>
                    <a:pt x="1613" y="0"/>
                  </a:moveTo>
                  <a:lnTo>
                    <a:pt x="0" y="2957"/>
                  </a:lnTo>
                  <a:lnTo>
                    <a:pt x="9275" y="12366"/>
                  </a:lnTo>
                  <a:lnTo>
                    <a:pt x="11022" y="9409"/>
                  </a:lnTo>
                  <a:lnTo>
                    <a:pt x="1613"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6" name="Shape 1376"/>
            <p:cNvSpPr/>
            <p:nvPr/>
          </p:nvSpPr>
          <p:spPr>
            <a:xfrm>
              <a:off x="1273050" y="1431100"/>
              <a:ext cx="433500" cy="319225"/>
            </a:xfrm>
            <a:custGeom>
              <a:avLst/>
              <a:gdLst/>
              <a:ahLst/>
              <a:cxnLst/>
              <a:rect l="0" t="0" r="0" b="0"/>
              <a:pathLst>
                <a:path w="17340" h="12769" extrusionOk="0">
                  <a:moveTo>
                    <a:pt x="0" y="0"/>
                  </a:moveTo>
                  <a:lnTo>
                    <a:pt x="12769" y="12769"/>
                  </a:lnTo>
                  <a:lnTo>
                    <a:pt x="17339" y="12769"/>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377" name="Shape 1377"/>
            <p:cNvSpPr/>
            <p:nvPr/>
          </p:nvSpPr>
          <p:spPr>
            <a:xfrm>
              <a:off x="1370500" y="1431100"/>
              <a:ext cx="433475" cy="319225"/>
            </a:xfrm>
            <a:custGeom>
              <a:avLst/>
              <a:gdLst/>
              <a:ahLst/>
              <a:cxnLst/>
              <a:rect l="0" t="0" r="0" b="0"/>
              <a:pathLst>
                <a:path w="17339" h="12769" extrusionOk="0">
                  <a:moveTo>
                    <a:pt x="0" y="0"/>
                  </a:moveTo>
                  <a:lnTo>
                    <a:pt x="12769" y="12769"/>
                  </a:lnTo>
                  <a:lnTo>
                    <a:pt x="17339" y="12769"/>
                  </a:lnTo>
                  <a:lnTo>
                    <a:pt x="4705"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8" name="Shape 1378"/>
            <p:cNvSpPr/>
            <p:nvPr/>
          </p:nvSpPr>
          <p:spPr>
            <a:xfrm>
              <a:off x="3030425" y="3017075"/>
              <a:ext cx="275550" cy="305800"/>
            </a:xfrm>
            <a:custGeom>
              <a:avLst/>
              <a:gdLst/>
              <a:ahLst/>
              <a:cxnLst/>
              <a:rect l="0" t="0" r="0" b="0"/>
              <a:pathLst>
                <a:path w="11022" h="12232" extrusionOk="0">
                  <a:moveTo>
                    <a:pt x="1748" y="1"/>
                  </a:moveTo>
                  <a:lnTo>
                    <a:pt x="1" y="2958"/>
                  </a:lnTo>
                  <a:lnTo>
                    <a:pt x="9409" y="12232"/>
                  </a:lnTo>
                  <a:lnTo>
                    <a:pt x="11022" y="9275"/>
                  </a:lnTo>
                  <a:lnTo>
                    <a:pt x="1748" y="1"/>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379" name="Shape 1379"/>
            <p:cNvSpPr/>
            <p:nvPr/>
          </p:nvSpPr>
          <p:spPr>
            <a:xfrm>
              <a:off x="1467950" y="1431100"/>
              <a:ext cx="433475" cy="319225"/>
            </a:xfrm>
            <a:custGeom>
              <a:avLst/>
              <a:gdLst/>
              <a:ahLst/>
              <a:cxnLst/>
              <a:rect l="0" t="0" r="0" b="0"/>
              <a:pathLst>
                <a:path w="17339" h="12769" extrusionOk="0">
                  <a:moveTo>
                    <a:pt x="0" y="0"/>
                  </a:moveTo>
                  <a:lnTo>
                    <a:pt x="12769" y="12769"/>
                  </a:lnTo>
                  <a:lnTo>
                    <a:pt x="17339" y="12769"/>
                  </a:lnTo>
                  <a:lnTo>
                    <a:pt x="4570"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0" name="Shape 1380"/>
            <p:cNvSpPr/>
            <p:nvPr/>
          </p:nvSpPr>
          <p:spPr>
            <a:xfrm>
              <a:off x="3067375" y="2956600"/>
              <a:ext cx="275575" cy="305800"/>
            </a:xfrm>
            <a:custGeom>
              <a:avLst/>
              <a:gdLst/>
              <a:ahLst/>
              <a:cxnLst/>
              <a:rect l="0" t="0" r="0" b="0"/>
              <a:pathLst>
                <a:path w="11023" h="12232" extrusionOk="0">
                  <a:moveTo>
                    <a:pt x="1614" y="0"/>
                  </a:moveTo>
                  <a:lnTo>
                    <a:pt x="1" y="2957"/>
                  </a:lnTo>
                  <a:lnTo>
                    <a:pt x="9275" y="12231"/>
                  </a:lnTo>
                  <a:lnTo>
                    <a:pt x="11022" y="9275"/>
                  </a:lnTo>
                  <a:lnTo>
                    <a:pt x="1614"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381" name="Shape 1381"/>
            <p:cNvSpPr/>
            <p:nvPr/>
          </p:nvSpPr>
          <p:spPr>
            <a:xfrm>
              <a:off x="156537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2" name="Shape 1382"/>
            <p:cNvSpPr/>
            <p:nvPr/>
          </p:nvSpPr>
          <p:spPr>
            <a:xfrm>
              <a:off x="3101000" y="2896125"/>
              <a:ext cx="275550" cy="305800"/>
            </a:xfrm>
            <a:custGeom>
              <a:avLst/>
              <a:gdLst/>
              <a:ahLst/>
              <a:cxnLst/>
              <a:rect l="0" t="0" r="0" b="0"/>
              <a:pathLst>
                <a:path w="11022" h="12232" extrusionOk="0">
                  <a:moveTo>
                    <a:pt x="1747" y="0"/>
                  </a:moveTo>
                  <a:lnTo>
                    <a:pt x="0" y="2823"/>
                  </a:lnTo>
                  <a:lnTo>
                    <a:pt x="9409" y="12231"/>
                  </a:lnTo>
                  <a:lnTo>
                    <a:pt x="11021" y="9274"/>
                  </a:lnTo>
                  <a:lnTo>
                    <a:pt x="1747"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383" name="Shape 1383"/>
            <p:cNvSpPr/>
            <p:nvPr/>
          </p:nvSpPr>
          <p:spPr>
            <a:xfrm>
              <a:off x="3137950" y="2802025"/>
              <a:ext cx="275550" cy="336050"/>
            </a:xfrm>
            <a:custGeom>
              <a:avLst/>
              <a:gdLst/>
              <a:ahLst/>
              <a:cxnLst/>
              <a:rect l="0" t="0" r="0" b="0"/>
              <a:pathLst>
                <a:path w="11022" h="13442" extrusionOk="0">
                  <a:moveTo>
                    <a:pt x="404" y="1"/>
                  </a:moveTo>
                  <a:lnTo>
                    <a:pt x="1" y="404"/>
                  </a:lnTo>
                  <a:lnTo>
                    <a:pt x="1076" y="2286"/>
                  </a:lnTo>
                  <a:lnTo>
                    <a:pt x="1" y="4167"/>
                  </a:lnTo>
                  <a:lnTo>
                    <a:pt x="9275" y="13441"/>
                  </a:lnTo>
                  <a:lnTo>
                    <a:pt x="11022" y="10619"/>
                  </a:lnTo>
                  <a:lnTo>
                    <a:pt x="404" y="1"/>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4" name="Shape 1384"/>
            <p:cNvSpPr/>
            <p:nvPr/>
          </p:nvSpPr>
          <p:spPr>
            <a:xfrm>
              <a:off x="1662825" y="1431100"/>
              <a:ext cx="433500" cy="319225"/>
            </a:xfrm>
            <a:custGeom>
              <a:avLst/>
              <a:gdLst/>
              <a:ahLst/>
              <a:cxnLst/>
              <a:rect l="0" t="0" r="0" b="0"/>
              <a:pathLst>
                <a:path w="17340" h="12769" extrusionOk="0">
                  <a:moveTo>
                    <a:pt x="1" y="0"/>
                  </a:moveTo>
                  <a:lnTo>
                    <a:pt x="12635" y="12769"/>
                  </a:lnTo>
                  <a:lnTo>
                    <a:pt x="17339" y="12769"/>
                  </a:lnTo>
                  <a:lnTo>
                    <a:pt x="4571"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385" name="Shape 1385"/>
            <p:cNvSpPr/>
            <p:nvPr/>
          </p:nvSpPr>
          <p:spPr>
            <a:xfrm>
              <a:off x="3006900" y="2573550"/>
              <a:ext cx="440200" cy="504050"/>
            </a:xfrm>
            <a:custGeom>
              <a:avLst/>
              <a:gdLst/>
              <a:ahLst/>
              <a:cxnLst/>
              <a:rect l="0" t="0" r="0" b="0"/>
              <a:pathLst>
                <a:path w="17608" h="20162" extrusionOk="0">
                  <a:moveTo>
                    <a:pt x="404" y="0"/>
                  </a:moveTo>
                  <a:lnTo>
                    <a:pt x="1" y="269"/>
                  </a:lnTo>
                  <a:lnTo>
                    <a:pt x="5243" y="9543"/>
                  </a:lnTo>
                  <a:lnTo>
                    <a:pt x="15995" y="20161"/>
                  </a:lnTo>
                  <a:lnTo>
                    <a:pt x="17608" y="17204"/>
                  </a:lnTo>
                  <a:lnTo>
                    <a:pt x="404"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6" name="Shape 1386"/>
            <p:cNvSpPr/>
            <p:nvPr/>
          </p:nvSpPr>
          <p:spPr>
            <a:xfrm>
              <a:off x="1760275" y="1431100"/>
              <a:ext cx="433500" cy="319225"/>
            </a:xfrm>
            <a:custGeom>
              <a:avLst/>
              <a:gdLst/>
              <a:ahLst/>
              <a:cxnLst/>
              <a:rect l="0" t="0" r="0" b="0"/>
              <a:pathLst>
                <a:path w="17340" h="12769" extrusionOk="0">
                  <a:moveTo>
                    <a:pt x="1" y="0"/>
                  </a:moveTo>
                  <a:lnTo>
                    <a:pt x="12635" y="12769"/>
                  </a:lnTo>
                  <a:lnTo>
                    <a:pt x="17339" y="12769"/>
                  </a:lnTo>
                  <a:lnTo>
                    <a:pt x="4570"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387" name="Shape 1387"/>
            <p:cNvSpPr/>
            <p:nvPr/>
          </p:nvSpPr>
          <p:spPr>
            <a:xfrm>
              <a:off x="1854350" y="1431100"/>
              <a:ext cx="436850" cy="319225"/>
            </a:xfrm>
            <a:custGeom>
              <a:avLst/>
              <a:gdLst/>
              <a:ahLst/>
              <a:cxnLst/>
              <a:rect l="0" t="0" r="0" b="0"/>
              <a:pathLst>
                <a:path w="17474" h="12769" extrusionOk="0">
                  <a:moveTo>
                    <a:pt x="1" y="0"/>
                  </a:moveTo>
                  <a:lnTo>
                    <a:pt x="12770" y="12769"/>
                  </a:lnTo>
                  <a:lnTo>
                    <a:pt x="17474" y="12769"/>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8" name="Shape 1388"/>
            <p:cNvSpPr/>
            <p:nvPr/>
          </p:nvSpPr>
          <p:spPr>
            <a:xfrm>
              <a:off x="2872500" y="2345050"/>
              <a:ext cx="611575" cy="672050"/>
            </a:xfrm>
            <a:custGeom>
              <a:avLst/>
              <a:gdLst/>
              <a:ahLst/>
              <a:cxnLst/>
              <a:rect l="0" t="0" r="0" b="0"/>
              <a:pathLst>
                <a:path w="24463" h="26882" extrusionOk="0">
                  <a:moveTo>
                    <a:pt x="538" y="1"/>
                  </a:moveTo>
                  <a:lnTo>
                    <a:pt x="0" y="269"/>
                  </a:lnTo>
                  <a:lnTo>
                    <a:pt x="5377" y="9409"/>
                  </a:lnTo>
                  <a:lnTo>
                    <a:pt x="22715" y="26882"/>
                  </a:lnTo>
                  <a:lnTo>
                    <a:pt x="24462" y="23925"/>
                  </a:lnTo>
                  <a:lnTo>
                    <a:pt x="538" y="1"/>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389" name="Shape 1389"/>
            <p:cNvSpPr/>
            <p:nvPr/>
          </p:nvSpPr>
          <p:spPr>
            <a:xfrm>
              <a:off x="2741450" y="2113200"/>
              <a:ext cx="779575" cy="843425"/>
            </a:xfrm>
            <a:custGeom>
              <a:avLst/>
              <a:gdLst/>
              <a:ahLst/>
              <a:cxnLst/>
              <a:rect l="0" t="0" r="0" b="0"/>
              <a:pathLst>
                <a:path w="31183" h="33737" extrusionOk="0">
                  <a:moveTo>
                    <a:pt x="404" y="0"/>
                  </a:moveTo>
                  <a:lnTo>
                    <a:pt x="0" y="404"/>
                  </a:lnTo>
                  <a:lnTo>
                    <a:pt x="5242" y="9543"/>
                  </a:lnTo>
                  <a:lnTo>
                    <a:pt x="29436" y="33736"/>
                  </a:lnTo>
                  <a:lnTo>
                    <a:pt x="31183" y="30780"/>
                  </a:lnTo>
                  <a:lnTo>
                    <a:pt x="404"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0" name="Shape 1390"/>
            <p:cNvSpPr/>
            <p:nvPr/>
          </p:nvSpPr>
          <p:spPr>
            <a:xfrm>
              <a:off x="195180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391" name="Shape 1391"/>
            <p:cNvSpPr/>
            <p:nvPr/>
          </p:nvSpPr>
          <p:spPr>
            <a:xfrm>
              <a:off x="2049250" y="1431100"/>
              <a:ext cx="433500" cy="319225"/>
            </a:xfrm>
            <a:custGeom>
              <a:avLst/>
              <a:gdLst/>
              <a:ahLst/>
              <a:cxnLst/>
              <a:rect l="0" t="0" r="0" b="0"/>
              <a:pathLst>
                <a:path w="17340" h="12769" extrusionOk="0">
                  <a:moveTo>
                    <a:pt x="1" y="0"/>
                  </a:moveTo>
                  <a:lnTo>
                    <a:pt x="12769" y="12769"/>
                  </a:lnTo>
                  <a:lnTo>
                    <a:pt x="17339" y="12769"/>
                  </a:lnTo>
                  <a:lnTo>
                    <a:pt x="4705"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2" name="Shape 1392"/>
            <p:cNvSpPr/>
            <p:nvPr/>
          </p:nvSpPr>
          <p:spPr>
            <a:xfrm>
              <a:off x="2610400" y="1884700"/>
              <a:ext cx="924075" cy="1008075"/>
            </a:xfrm>
            <a:custGeom>
              <a:avLst/>
              <a:gdLst/>
              <a:ahLst/>
              <a:cxnLst/>
              <a:rect l="0" t="0" r="0" b="0"/>
              <a:pathLst>
                <a:path w="36963" h="40323" extrusionOk="0">
                  <a:moveTo>
                    <a:pt x="404" y="1"/>
                  </a:moveTo>
                  <a:lnTo>
                    <a:pt x="1" y="270"/>
                  </a:lnTo>
                  <a:lnTo>
                    <a:pt x="5242" y="9544"/>
                  </a:lnTo>
                  <a:lnTo>
                    <a:pt x="36022" y="40323"/>
                  </a:lnTo>
                  <a:lnTo>
                    <a:pt x="36963" y="38979"/>
                  </a:lnTo>
                  <a:lnTo>
                    <a:pt x="33737" y="33334"/>
                  </a:lnTo>
                  <a:lnTo>
                    <a:pt x="404" y="1"/>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393" name="Shape 1393"/>
            <p:cNvSpPr/>
            <p:nvPr/>
          </p:nvSpPr>
          <p:spPr>
            <a:xfrm>
              <a:off x="2146700" y="1431100"/>
              <a:ext cx="1307125" cy="1297025"/>
            </a:xfrm>
            <a:custGeom>
              <a:avLst/>
              <a:gdLst/>
              <a:ahLst/>
              <a:cxnLst/>
              <a:rect l="0" t="0" r="0" b="0"/>
              <a:pathLst>
                <a:path w="52285" h="51881" extrusionOk="0">
                  <a:moveTo>
                    <a:pt x="0" y="0"/>
                  </a:moveTo>
                  <a:lnTo>
                    <a:pt x="12769" y="12769"/>
                  </a:lnTo>
                  <a:lnTo>
                    <a:pt x="15188" y="12769"/>
                  </a:lnTo>
                  <a:lnTo>
                    <a:pt x="18549" y="18548"/>
                  </a:lnTo>
                  <a:lnTo>
                    <a:pt x="51882" y="51881"/>
                  </a:lnTo>
                  <a:lnTo>
                    <a:pt x="52285" y="51478"/>
                  </a:lnTo>
                  <a:lnTo>
                    <a:pt x="46909"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394" name="Shape 1394"/>
            <p:cNvSpPr/>
            <p:nvPr/>
          </p:nvSpPr>
          <p:spPr>
            <a:xfrm>
              <a:off x="2244150" y="1431100"/>
              <a:ext cx="1075275" cy="1065175"/>
            </a:xfrm>
            <a:custGeom>
              <a:avLst/>
              <a:gdLst/>
              <a:ahLst/>
              <a:cxnLst/>
              <a:rect l="0" t="0" r="0" b="0"/>
              <a:pathLst>
                <a:path w="43011" h="42607" extrusionOk="0">
                  <a:moveTo>
                    <a:pt x="0" y="0"/>
                  </a:moveTo>
                  <a:lnTo>
                    <a:pt x="42607" y="42607"/>
                  </a:lnTo>
                  <a:lnTo>
                    <a:pt x="43011" y="42338"/>
                  </a:lnTo>
                  <a:lnTo>
                    <a:pt x="37769" y="33064"/>
                  </a:lnTo>
                  <a:lnTo>
                    <a:pt x="4570"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395" name="Shape 1395"/>
            <p:cNvSpPr/>
            <p:nvPr/>
          </p:nvSpPr>
          <p:spPr>
            <a:xfrm>
              <a:off x="2341575" y="1431100"/>
              <a:ext cx="846800" cy="836700"/>
            </a:xfrm>
            <a:custGeom>
              <a:avLst/>
              <a:gdLst/>
              <a:ahLst/>
              <a:cxnLst/>
              <a:rect l="0" t="0" r="0" b="0"/>
              <a:pathLst>
                <a:path w="33872" h="33468" extrusionOk="0">
                  <a:moveTo>
                    <a:pt x="1" y="0"/>
                  </a:moveTo>
                  <a:lnTo>
                    <a:pt x="33468" y="33467"/>
                  </a:lnTo>
                  <a:lnTo>
                    <a:pt x="33872" y="33198"/>
                  </a:lnTo>
                  <a:lnTo>
                    <a:pt x="28495" y="23924"/>
                  </a:lnTo>
                  <a:lnTo>
                    <a:pt x="4571"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396" name="Shape 1396"/>
            <p:cNvSpPr/>
            <p:nvPr/>
          </p:nvSpPr>
          <p:spPr>
            <a:xfrm>
              <a:off x="2439025" y="1431100"/>
              <a:ext cx="618300" cy="608200"/>
            </a:xfrm>
            <a:custGeom>
              <a:avLst/>
              <a:gdLst/>
              <a:ahLst/>
              <a:cxnLst/>
              <a:rect l="0" t="0" r="0" b="0"/>
              <a:pathLst>
                <a:path w="24732" h="24328" extrusionOk="0">
                  <a:moveTo>
                    <a:pt x="1" y="0"/>
                  </a:moveTo>
                  <a:lnTo>
                    <a:pt x="24194" y="24328"/>
                  </a:lnTo>
                  <a:lnTo>
                    <a:pt x="24732" y="23924"/>
                  </a:lnTo>
                  <a:lnTo>
                    <a:pt x="19355" y="14785"/>
                  </a:lnTo>
                  <a:lnTo>
                    <a:pt x="4571"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397" name="Shape 1397"/>
            <p:cNvSpPr/>
            <p:nvPr/>
          </p:nvSpPr>
          <p:spPr>
            <a:xfrm>
              <a:off x="2533125" y="1431100"/>
              <a:ext cx="389800" cy="376350"/>
            </a:xfrm>
            <a:custGeom>
              <a:avLst/>
              <a:gdLst/>
              <a:ahLst/>
              <a:cxnLst/>
              <a:rect l="0" t="0" r="0" b="0"/>
              <a:pathLst>
                <a:path w="15592" h="15054" extrusionOk="0">
                  <a:moveTo>
                    <a:pt x="0" y="0"/>
                  </a:moveTo>
                  <a:lnTo>
                    <a:pt x="15188" y="15054"/>
                  </a:lnTo>
                  <a:lnTo>
                    <a:pt x="15591" y="14785"/>
                  </a:lnTo>
                  <a:lnTo>
                    <a:pt x="10350"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398" name="Shape 1398"/>
            <p:cNvSpPr/>
            <p:nvPr/>
          </p:nvSpPr>
          <p:spPr>
            <a:xfrm>
              <a:off x="2630575" y="1431100"/>
              <a:ext cx="161300" cy="147850"/>
            </a:xfrm>
            <a:custGeom>
              <a:avLst/>
              <a:gdLst/>
              <a:ahLst/>
              <a:cxnLst/>
              <a:rect l="0" t="0" r="0" b="0"/>
              <a:pathLst>
                <a:path w="6452" h="5914" extrusionOk="0">
                  <a:moveTo>
                    <a:pt x="0" y="0"/>
                  </a:moveTo>
                  <a:lnTo>
                    <a:pt x="6048" y="5914"/>
                  </a:lnTo>
                  <a:lnTo>
                    <a:pt x="6452" y="5645"/>
                  </a:lnTo>
                  <a:lnTo>
                    <a:pt x="3226"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399" name="Shape 1399"/>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00" name="Shape 1400"/>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a:spcBef>
                <a:spcPts val="0"/>
              </a:spcBef>
              <a:buNone/>
            </a:pPr>
            <a:endParaRPr/>
          </a:p>
        </p:txBody>
      </p:sp>
      <p:sp>
        <p:nvSpPr>
          <p:cNvPr id="1401" name="Shape 1401"/>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a:spcBef>
                <a:spcPts val="0"/>
              </a:spcBef>
              <a:buNone/>
            </a:pPr>
            <a:endParaRPr/>
          </a:p>
        </p:txBody>
      </p:sp>
      <p:sp>
        <p:nvSpPr>
          <p:cNvPr id="1402" name="Shape 1402"/>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6" name="Shape 6"/>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a:spcBef>
                <a:spcPts val="600"/>
              </a:spcBef>
              <a:buClr>
                <a:srgbClr val="19BBD5"/>
              </a:buClr>
              <a:buFont typeface="Muli"/>
              <a:buChar char="◇"/>
              <a:defRPr>
                <a:solidFill>
                  <a:srgbClr val="C6DAEC"/>
                </a:solidFill>
                <a:latin typeface="Muli"/>
                <a:ea typeface="Muli"/>
                <a:cs typeface="Muli"/>
                <a:sym typeface="Muli"/>
              </a:defRPr>
            </a:lvl1pPr>
            <a:lvl2pPr>
              <a:spcBef>
                <a:spcPts val="480"/>
              </a:spcBef>
              <a:buClr>
                <a:srgbClr val="19BBD5"/>
              </a:buClr>
              <a:buFont typeface="Muli"/>
              <a:buChar char="￭"/>
              <a:defRPr>
                <a:solidFill>
                  <a:srgbClr val="C6DAEC"/>
                </a:solidFill>
                <a:latin typeface="Muli"/>
                <a:ea typeface="Muli"/>
                <a:cs typeface="Muli"/>
                <a:sym typeface="Muli"/>
              </a:defRPr>
            </a:lvl2pPr>
            <a:lvl3pPr>
              <a:spcBef>
                <a:spcPts val="480"/>
              </a:spcBef>
              <a:buClr>
                <a:srgbClr val="19BBD5"/>
              </a:buClr>
              <a:buFont typeface="Muli"/>
              <a:buChar char="￮"/>
              <a:defRPr>
                <a:solidFill>
                  <a:srgbClr val="C6DAEC"/>
                </a:solidFill>
                <a:latin typeface="Muli"/>
                <a:ea typeface="Muli"/>
                <a:cs typeface="Muli"/>
                <a:sym typeface="Muli"/>
              </a:defRPr>
            </a:lvl3pPr>
            <a:lvl4pPr>
              <a:spcBef>
                <a:spcPts val="360"/>
              </a:spcBef>
              <a:buClr>
                <a:srgbClr val="19BBD5"/>
              </a:buClr>
              <a:buFont typeface="Muli"/>
              <a:defRPr>
                <a:solidFill>
                  <a:srgbClr val="C6DAEC"/>
                </a:solidFill>
                <a:latin typeface="Muli"/>
                <a:ea typeface="Muli"/>
                <a:cs typeface="Muli"/>
                <a:sym typeface="Muli"/>
              </a:defRPr>
            </a:lvl4pPr>
            <a:lvl5pPr>
              <a:spcBef>
                <a:spcPts val="360"/>
              </a:spcBef>
              <a:buClr>
                <a:srgbClr val="19BBD5"/>
              </a:buClr>
              <a:buFont typeface="Muli"/>
              <a:defRPr>
                <a:solidFill>
                  <a:srgbClr val="C6DAEC"/>
                </a:solidFill>
                <a:latin typeface="Muli"/>
                <a:ea typeface="Muli"/>
                <a:cs typeface="Muli"/>
                <a:sym typeface="Muli"/>
              </a:defRPr>
            </a:lvl5pPr>
            <a:lvl6pPr>
              <a:spcBef>
                <a:spcPts val="360"/>
              </a:spcBef>
              <a:buClr>
                <a:srgbClr val="C6DAEC"/>
              </a:buClr>
              <a:buFont typeface="Muli"/>
              <a:defRPr>
                <a:solidFill>
                  <a:srgbClr val="C6DAEC"/>
                </a:solidFill>
                <a:latin typeface="Muli"/>
                <a:ea typeface="Muli"/>
                <a:cs typeface="Muli"/>
                <a:sym typeface="Muli"/>
              </a:defRPr>
            </a:lvl6pPr>
            <a:lvl7pPr>
              <a:spcBef>
                <a:spcPts val="360"/>
              </a:spcBef>
              <a:buClr>
                <a:srgbClr val="C6DAEC"/>
              </a:buClr>
              <a:buFont typeface="Muli"/>
              <a:defRPr>
                <a:solidFill>
                  <a:srgbClr val="C6DAEC"/>
                </a:solidFill>
                <a:latin typeface="Muli"/>
                <a:ea typeface="Muli"/>
                <a:cs typeface="Muli"/>
                <a:sym typeface="Muli"/>
              </a:defRPr>
            </a:lvl7pPr>
            <a:lvl8pPr>
              <a:spcBef>
                <a:spcPts val="360"/>
              </a:spcBef>
              <a:buClr>
                <a:srgbClr val="C6DAEC"/>
              </a:buClr>
              <a:buFont typeface="Muli"/>
              <a:defRPr>
                <a:solidFill>
                  <a:srgbClr val="C6DAEC"/>
                </a:solidFill>
                <a:latin typeface="Muli"/>
                <a:ea typeface="Muli"/>
                <a:cs typeface="Muli"/>
                <a:sym typeface="Muli"/>
              </a:defRPr>
            </a:lvl8pPr>
            <a:lvl9pPr>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18" Type="http://schemas.openxmlformats.org/officeDocument/2006/relationships/image" Target="../media/image30.emf"/><Relationship Id="rId3" Type="http://schemas.openxmlformats.org/officeDocument/2006/relationships/image" Target="../media/image15.emf"/><Relationship Id="rId21" Type="http://schemas.openxmlformats.org/officeDocument/2006/relationships/image" Target="../media/image3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29.emf"/><Relationship Id="rId2" Type="http://schemas.openxmlformats.org/officeDocument/2006/relationships/notesSlide" Target="../notesSlides/notesSlide3.xml"/><Relationship Id="rId16" Type="http://schemas.openxmlformats.org/officeDocument/2006/relationships/image" Target="../media/image28.emf"/><Relationship Id="rId20" Type="http://schemas.openxmlformats.org/officeDocument/2006/relationships/image" Target="../media/image32.emf"/><Relationship Id="rId1" Type="http://schemas.openxmlformats.org/officeDocument/2006/relationships/slideLayout" Target="../slideLayouts/slideLayout4.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emf"/><Relationship Id="rId23" Type="http://schemas.openxmlformats.org/officeDocument/2006/relationships/image" Target="../media/image35.emf"/><Relationship Id="rId10" Type="http://schemas.openxmlformats.org/officeDocument/2006/relationships/image" Target="../media/image22.emf"/><Relationship Id="rId19" Type="http://schemas.openxmlformats.org/officeDocument/2006/relationships/image" Target="../media/image31.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 Id="rId22" Type="http://schemas.openxmlformats.org/officeDocument/2006/relationships/image" Target="../media/image3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5.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Shape 1404"/>
          <p:cNvSpPr txBox="1">
            <a:spLocks noGrp="1"/>
          </p:cNvSpPr>
          <p:nvPr>
            <p:ph type="ctrTitle"/>
          </p:nvPr>
        </p:nvSpPr>
        <p:spPr>
          <a:xfrm>
            <a:off x="1400175" y="1991825"/>
            <a:ext cx="6343500" cy="1341925"/>
          </a:xfrm>
          <a:prstGeom prst="rect">
            <a:avLst/>
          </a:prstGeom>
        </p:spPr>
        <p:txBody>
          <a:bodyPr lIns="91425" tIns="91425" rIns="91425" bIns="91425" anchor="ctr" anchorCtr="0">
            <a:noAutofit/>
          </a:bodyPr>
          <a:lstStyle/>
          <a:p>
            <a:r>
              <a:rPr lang="en-US" sz="3600" dirty="0"/>
              <a:t>College of Medicine</a:t>
            </a:r>
            <a:br>
              <a:rPr lang="en-US" sz="3600" dirty="0"/>
            </a:br>
            <a:r>
              <a:rPr lang="en-US" sz="3600" dirty="0"/>
              <a:t>Examination </a:t>
            </a:r>
            <a:r>
              <a:rPr lang="en-US" sz="3600" dirty="0" smtClean="0"/>
              <a:t>System</a:t>
            </a:r>
            <a:br>
              <a:rPr lang="en-US" sz="3600" dirty="0" smtClean="0"/>
            </a:br>
            <a:r>
              <a:rPr lang="en-US" sz="1800" dirty="0" smtClean="0"/>
              <a:t>(</a:t>
            </a:r>
            <a:r>
              <a:rPr lang="en-US" sz="1800" dirty="0" err="1"/>
              <a:t>Pamantasan</a:t>
            </a:r>
            <a:r>
              <a:rPr lang="en-US" sz="1800" dirty="0"/>
              <a:t> </a:t>
            </a:r>
            <a:r>
              <a:rPr lang="en-US" sz="1800" dirty="0" err="1"/>
              <a:t>ng</a:t>
            </a:r>
            <a:r>
              <a:rPr lang="en-US" sz="1800" dirty="0"/>
              <a:t> </a:t>
            </a:r>
            <a:r>
              <a:rPr lang="en-US" sz="1800" dirty="0" err="1"/>
              <a:t>Lungsod</a:t>
            </a:r>
            <a:r>
              <a:rPr lang="en-US" sz="1800" dirty="0"/>
              <a:t> </a:t>
            </a:r>
            <a:r>
              <a:rPr lang="en-US" sz="1800" dirty="0" err="1"/>
              <a:t>ng</a:t>
            </a:r>
            <a:r>
              <a:rPr lang="en-US" sz="1800" dirty="0"/>
              <a:t> </a:t>
            </a:r>
            <a:r>
              <a:rPr lang="en-US" sz="1800" dirty="0" err="1"/>
              <a:t>Maynila</a:t>
            </a:r>
            <a:r>
              <a:rPr lang="en-US" sz="1800" dirty="0"/>
              <a:t>)</a:t>
            </a:r>
            <a:endParaRPr lang="en" sz="1800" dirty="0"/>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2"/>
          <p:cNvSpPr txBox="1">
            <a:spLocks noChangeArrowheads="1"/>
          </p:cNvSpPr>
          <p:nvPr/>
        </p:nvSpPr>
        <p:spPr bwMode="auto">
          <a:xfrm>
            <a:off x="2514600" y="180243"/>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sz="1800" dirty="0">
                <a:solidFill>
                  <a:schemeClr val="bg1"/>
                </a:solidFill>
              </a:rPr>
              <a:t>2</a:t>
            </a:r>
            <a:r>
              <a:rPr lang="en-US" sz="1800" dirty="0" smtClean="0">
                <a:solidFill>
                  <a:schemeClr val="bg1"/>
                </a:solidFill>
              </a:rPr>
              <a:t>. Generation of Official Questionnaire</a:t>
            </a:r>
            <a:endParaRPr lang="en-US" sz="18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775473"/>
            <a:ext cx="2219033" cy="18464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35030"/>
            <a:ext cx="2740967" cy="18247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923" y="3560921"/>
            <a:ext cx="1242277" cy="120688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3496485"/>
            <a:ext cx="1314282" cy="12183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3564184"/>
            <a:ext cx="1422157" cy="1217366"/>
          </a:xfrm>
          <a:prstGeom prst="rect">
            <a:avLst/>
          </a:prstGeom>
        </p:spPr>
      </p:pic>
      <p:cxnSp>
        <p:nvCxnSpPr>
          <p:cNvPr id="10" name="Straight Arrow Connector 9"/>
          <p:cNvCxnSpPr/>
          <p:nvPr/>
        </p:nvCxnSpPr>
        <p:spPr>
          <a:xfrm>
            <a:off x="4648200" y="1047750"/>
            <a:ext cx="1466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800600" y="1119485"/>
            <a:ext cx="1192070" cy="646331"/>
          </a:xfrm>
          <a:prstGeom prst="rect">
            <a:avLst/>
          </a:prstGeom>
          <a:noFill/>
        </p:spPr>
        <p:txBody>
          <a:bodyPr wrap="square" rtlCol="0">
            <a:spAutoFit/>
          </a:bodyPr>
          <a:lstStyle/>
          <a:p>
            <a:pPr algn="ctr"/>
            <a:r>
              <a:rPr lang="en-GB" sz="1200" dirty="0" smtClean="0">
                <a:solidFill>
                  <a:schemeClr val="bg1"/>
                </a:solidFill>
                <a:latin typeface="Century Schoolbook" panose="02040604050505020304" pitchFamily="18" charset="0"/>
              </a:rPr>
              <a:t>2.4</a:t>
            </a:r>
            <a:endParaRPr lang="en-US" sz="1200" dirty="0" smtClean="0">
              <a:solidFill>
                <a:schemeClr val="bg1"/>
              </a:solidFill>
              <a:latin typeface="Century Schoolbook" panose="02040604050505020304" pitchFamily="18" charset="0"/>
            </a:endParaRPr>
          </a:p>
          <a:p>
            <a:pPr algn="ctr"/>
            <a:r>
              <a:rPr lang="en-US" sz="1200" dirty="0" smtClean="0">
                <a:solidFill>
                  <a:schemeClr val="bg1"/>
                </a:solidFill>
                <a:latin typeface="Century Schoolbook" panose="02040604050505020304" pitchFamily="18" charset="0"/>
              </a:rPr>
              <a:t>Official Questionnaire</a:t>
            </a:r>
            <a:endParaRPr lang="en-US" sz="1200" dirty="0">
              <a:solidFill>
                <a:schemeClr val="bg1"/>
              </a:solidFill>
              <a:latin typeface="Century Schoolbook" panose="02040604050505020304" pitchFamily="18" charset="0"/>
            </a:endParaRPr>
          </a:p>
        </p:txBody>
      </p:sp>
      <p:cxnSp>
        <p:nvCxnSpPr>
          <p:cNvPr id="13" name="Elbow Connector 12"/>
          <p:cNvCxnSpPr/>
          <p:nvPr/>
        </p:nvCxnSpPr>
        <p:spPr>
          <a:xfrm rot="5400000" flipH="1" flipV="1">
            <a:off x="1453684" y="2748632"/>
            <a:ext cx="1001192" cy="6233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8" idx="0"/>
          </p:cNvCxnSpPr>
          <p:nvPr/>
        </p:nvCxnSpPr>
        <p:spPr>
          <a:xfrm rot="16200000" flipV="1">
            <a:off x="4375120" y="2413864"/>
            <a:ext cx="1294728" cy="870514"/>
          </a:xfrm>
          <a:prstGeom prst="bent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3657599" y="2559731"/>
            <a:ext cx="1" cy="100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2819400" y="4705350"/>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Previous Shifting Exam</a:t>
            </a:r>
            <a:endParaRPr lang="en-US" sz="1200" b="1" dirty="0">
              <a:solidFill>
                <a:schemeClr val="bg1"/>
              </a:solidFill>
            </a:endParaRPr>
          </a:p>
        </p:txBody>
      </p:sp>
      <p:sp>
        <p:nvSpPr>
          <p:cNvPr id="27" name="TextBox 27"/>
          <p:cNvSpPr txBox="1">
            <a:spLocks noChangeArrowheads="1"/>
          </p:cNvSpPr>
          <p:nvPr/>
        </p:nvSpPr>
        <p:spPr bwMode="auto">
          <a:xfrm>
            <a:off x="4648200" y="4714875"/>
            <a:ext cx="1600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Item Analysis</a:t>
            </a:r>
            <a:endParaRPr lang="en-US" sz="1200" b="1" dirty="0">
              <a:solidFill>
                <a:schemeClr val="bg1"/>
              </a:solidFill>
            </a:endParaRPr>
          </a:p>
        </p:txBody>
      </p:sp>
      <p:sp>
        <p:nvSpPr>
          <p:cNvPr id="30" name="TextBox 29"/>
          <p:cNvSpPr txBox="1">
            <a:spLocks noChangeArrowheads="1"/>
          </p:cNvSpPr>
          <p:nvPr/>
        </p:nvSpPr>
        <p:spPr bwMode="auto">
          <a:xfrm>
            <a:off x="558678" y="4686300"/>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Questionnaire</a:t>
            </a:r>
            <a:endParaRPr lang="en-US" sz="1200" b="1" dirty="0">
              <a:solidFill>
                <a:schemeClr val="bg1"/>
              </a:solidFill>
            </a:endParaRPr>
          </a:p>
          <a:p>
            <a:pPr algn="ctr" eaLnBrk="1" hangingPunct="1">
              <a:spcBef>
                <a:spcPct val="0"/>
              </a:spcBef>
              <a:buClrTx/>
              <a:buSzTx/>
              <a:buFontTx/>
              <a:buNone/>
            </a:pPr>
            <a:r>
              <a:rPr lang="en-GB" sz="1200" b="1" dirty="0" smtClean="0">
                <a:solidFill>
                  <a:schemeClr val="bg1"/>
                </a:solidFill>
              </a:rPr>
              <a:t>Drafts</a:t>
            </a:r>
            <a:endParaRPr lang="en-US" sz="1200" b="1" dirty="0" smtClean="0">
              <a:solidFill>
                <a:schemeClr val="bg1"/>
              </a:solidFill>
            </a:endParaRPr>
          </a:p>
        </p:txBody>
      </p:sp>
      <p:sp>
        <p:nvSpPr>
          <p:cNvPr id="31" name="TextBox 30"/>
          <p:cNvSpPr txBox="1">
            <a:spLocks noChangeArrowheads="1"/>
          </p:cNvSpPr>
          <p:nvPr/>
        </p:nvSpPr>
        <p:spPr bwMode="auto">
          <a:xfrm>
            <a:off x="304800" y="2621907"/>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2.1</a:t>
            </a:r>
            <a:endParaRPr lang="en-US" sz="1200" dirty="0" smtClean="0">
              <a:solidFill>
                <a:schemeClr val="bg1"/>
              </a:solidFill>
            </a:endParaRPr>
          </a:p>
          <a:p>
            <a:pPr algn="ctr" eaLnBrk="1" hangingPunct="1">
              <a:spcBef>
                <a:spcPct val="0"/>
              </a:spcBef>
              <a:buClrTx/>
              <a:buSzTx/>
              <a:buFontTx/>
              <a:buNone/>
            </a:pPr>
            <a:r>
              <a:rPr lang="en-US" sz="1200" dirty="0" smtClean="0">
                <a:solidFill>
                  <a:schemeClr val="bg1"/>
                </a:solidFill>
              </a:rPr>
              <a:t>Consolidate all the questionnaire drafts</a:t>
            </a:r>
            <a:endParaRPr lang="en-US" sz="1200" dirty="0">
              <a:solidFill>
                <a:schemeClr val="bg1"/>
              </a:solidFill>
            </a:endParaRPr>
          </a:p>
        </p:txBody>
      </p:sp>
      <p:sp>
        <p:nvSpPr>
          <p:cNvPr id="32" name="TextBox 31"/>
          <p:cNvSpPr txBox="1">
            <a:spLocks noChangeArrowheads="1"/>
          </p:cNvSpPr>
          <p:nvPr/>
        </p:nvSpPr>
        <p:spPr bwMode="auto">
          <a:xfrm>
            <a:off x="3623672" y="2545206"/>
            <a:ext cx="13293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2.2</a:t>
            </a:r>
          </a:p>
          <a:p>
            <a:pPr algn="ctr" eaLnBrk="1" hangingPunct="1">
              <a:spcBef>
                <a:spcPct val="0"/>
              </a:spcBef>
              <a:buClrTx/>
              <a:buSzTx/>
              <a:buFontTx/>
              <a:buNone/>
            </a:pPr>
            <a:r>
              <a:rPr lang="en-GB" sz="1200" dirty="0" smtClean="0">
                <a:solidFill>
                  <a:schemeClr val="bg1"/>
                </a:solidFill>
              </a:rPr>
              <a:t>Compare each questions from</a:t>
            </a:r>
          </a:p>
          <a:p>
            <a:pPr algn="ctr" eaLnBrk="1" hangingPunct="1">
              <a:spcBef>
                <a:spcPct val="0"/>
              </a:spcBef>
              <a:buClrTx/>
              <a:buSzTx/>
              <a:buFontTx/>
              <a:buNone/>
            </a:pPr>
            <a:r>
              <a:rPr lang="en-GB" sz="1200" dirty="0" smtClean="0">
                <a:solidFill>
                  <a:schemeClr val="bg1"/>
                </a:solidFill>
              </a:rPr>
              <a:t>the previous shifting exam</a:t>
            </a:r>
            <a:endParaRPr lang="en-US" sz="1200" dirty="0" smtClean="0">
              <a:solidFill>
                <a:schemeClr val="bg1"/>
              </a:solidFill>
            </a:endParaRPr>
          </a:p>
        </p:txBody>
      </p:sp>
      <p:sp>
        <p:nvSpPr>
          <p:cNvPr id="36" name="TextBox 35"/>
          <p:cNvSpPr txBox="1">
            <a:spLocks noChangeArrowheads="1"/>
          </p:cNvSpPr>
          <p:nvPr/>
        </p:nvSpPr>
        <p:spPr bwMode="auto">
          <a:xfrm>
            <a:off x="5991141" y="3496484"/>
            <a:ext cx="16439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2.3</a:t>
            </a:r>
          </a:p>
          <a:p>
            <a:pPr algn="ctr" eaLnBrk="1" hangingPunct="1">
              <a:spcBef>
                <a:spcPct val="0"/>
              </a:spcBef>
              <a:buClrTx/>
              <a:buSzTx/>
              <a:buFontTx/>
              <a:buNone/>
            </a:pPr>
            <a:r>
              <a:rPr lang="en-US" sz="1200" dirty="0" smtClean="0">
                <a:solidFill>
                  <a:schemeClr val="bg1"/>
                </a:solidFill>
              </a:rPr>
              <a:t>Determine the validity of the question</a:t>
            </a:r>
            <a:endParaRPr lang="en-US" sz="1200" dirty="0">
              <a:solidFill>
                <a:schemeClr val="bg1"/>
              </a:solidFill>
            </a:endParaRPr>
          </a:p>
        </p:txBody>
      </p:sp>
      <p:sp>
        <p:nvSpPr>
          <p:cNvPr id="37" name="TextBox 27"/>
          <p:cNvSpPr txBox="1">
            <a:spLocks noChangeArrowheads="1"/>
          </p:cNvSpPr>
          <p:nvPr/>
        </p:nvSpPr>
        <p:spPr bwMode="auto">
          <a:xfrm>
            <a:off x="2209800" y="256857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CHAIRMAN</a:t>
            </a:r>
            <a:endParaRPr lang="en-US" sz="1400" b="1" dirty="0">
              <a:solidFill>
                <a:schemeClr val="bg1"/>
              </a:solidFill>
              <a:latin typeface="Arial" panose="020B0604020202020204" pitchFamily="34" charset="0"/>
            </a:endParaRPr>
          </a:p>
        </p:txBody>
      </p:sp>
      <p:sp>
        <p:nvSpPr>
          <p:cNvPr id="38" name="TextBox 27"/>
          <p:cNvSpPr txBox="1">
            <a:spLocks noChangeArrowheads="1"/>
          </p:cNvSpPr>
          <p:nvPr/>
        </p:nvSpPr>
        <p:spPr bwMode="auto">
          <a:xfrm>
            <a:off x="6400800" y="264477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FACULTY</a:t>
            </a:r>
            <a:endParaRPr lang="en-US" sz="1400" b="1" dirty="0">
              <a:solidFill>
                <a:schemeClr val="bg1"/>
              </a:solidFill>
              <a:latin typeface="Arial" panose="020B0604020202020204" pitchFamily="34" charset="0"/>
            </a:endParaRPr>
          </a:p>
        </p:txBody>
      </p:sp>
    </p:spTree>
    <p:extLst>
      <p:ext uri="{BB962C8B-B14F-4D97-AF65-F5344CB8AC3E}">
        <p14:creationId xmlns:p14="http://schemas.microsoft.com/office/powerpoint/2010/main" val="356242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strVal val="#ppt_w*0.70"/>
                                          </p:val>
                                        </p:tav>
                                        <p:tav tm="100000">
                                          <p:val>
                                            <p:strVal val="#ppt_w"/>
                                          </p:val>
                                        </p:tav>
                                      </p:tavLst>
                                    </p:anim>
                                    <p:anim calcmode="lin" valueType="num">
                                      <p:cBhvr>
                                        <p:cTn id="25" dur="1000" fill="hold"/>
                                        <p:tgtEl>
                                          <p:spTgt spid="13"/>
                                        </p:tgtEl>
                                        <p:attrNameLst>
                                          <p:attrName>ppt_h</p:attrName>
                                        </p:attrNameLst>
                                      </p:cBhvr>
                                      <p:tavLst>
                                        <p:tav tm="0">
                                          <p:val>
                                            <p:strVal val="#ppt_h"/>
                                          </p:val>
                                        </p:tav>
                                        <p:tav tm="100000">
                                          <p:val>
                                            <p:strVal val="#ppt_h"/>
                                          </p:val>
                                        </p:tav>
                                      </p:tavLst>
                                    </p:anim>
                                    <p:animEffect transition="in" filter="fade">
                                      <p:cBhvr>
                                        <p:cTn id="26" dur="10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1000" fill="hold"/>
                                        <p:tgtEl>
                                          <p:spTgt spid="19"/>
                                        </p:tgtEl>
                                        <p:attrNameLst>
                                          <p:attrName>ppt_w</p:attrName>
                                        </p:attrNameLst>
                                      </p:cBhvr>
                                      <p:tavLst>
                                        <p:tav tm="0">
                                          <p:val>
                                            <p:strVal val="#ppt_w*0.70"/>
                                          </p:val>
                                        </p:tav>
                                        <p:tav tm="100000">
                                          <p:val>
                                            <p:strVal val="#ppt_w"/>
                                          </p:val>
                                        </p:tav>
                                      </p:tavLst>
                                    </p:anim>
                                    <p:anim calcmode="lin" valueType="num">
                                      <p:cBhvr>
                                        <p:cTn id="35" dur="1000" fill="hold"/>
                                        <p:tgtEl>
                                          <p:spTgt spid="19"/>
                                        </p:tgtEl>
                                        <p:attrNameLst>
                                          <p:attrName>ppt_h</p:attrName>
                                        </p:attrNameLst>
                                      </p:cBhvr>
                                      <p:tavLst>
                                        <p:tav tm="0">
                                          <p:val>
                                            <p:strVal val="#ppt_h"/>
                                          </p:val>
                                        </p:tav>
                                        <p:tav tm="100000">
                                          <p:val>
                                            <p:strVal val="#ppt_h"/>
                                          </p:val>
                                        </p:tav>
                                      </p:tavLst>
                                    </p:anim>
                                    <p:animEffect transition="in" filter="fade">
                                      <p:cBhvr>
                                        <p:cTn id="36" dur="10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1000" fill="hold"/>
                                        <p:tgtEl>
                                          <p:spTgt spid="15"/>
                                        </p:tgtEl>
                                        <p:attrNameLst>
                                          <p:attrName>ppt_w</p:attrName>
                                        </p:attrNameLst>
                                      </p:cBhvr>
                                      <p:tavLst>
                                        <p:tav tm="0">
                                          <p:val>
                                            <p:strVal val="#ppt_w*0.70"/>
                                          </p:val>
                                        </p:tav>
                                        <p:tav tm="100000">
                                          <p:val>
                                            <p:strVal val="#ppt_w"/>
                                          </p:val>
                                        </p:tav>
                                      </p:tavLst>
                                    </p:anim>
                                    <p:anim calcmode="lin" valueType="num">
                                      <p:cBhvr>
                                        <p:cTn id="45" dur="1000" fill="hold"/>
                                        <p:tgtEl>
                                          <p:spTgt spid="15"/>
                                        </p:tgtEl>
                                        <p:attrNameLst>
                                          <p:attrName>ppt_h</p:attrName>
                                        </p:attrNameLst>
                                      </p:cBhvr>
                                      <p:tavLst>
                                        <p:tav tm="0">
                                          <p:val>
                                            <p:strVal val="#ppt_h"/>
                                          </p:val>
                                        </p:tav>
                                        <p:tav tm="100000">
                                          <p:val>
                                            <p:strVal val="#ppt_h"/>
                                          </p:val>
                                        </p:tav>
                                      </p:tavLst>
                                    </p:anim>
                                    <p:animEffect transition="in" filter="fade">
                                      <p:cBhvr>
                                        <p:cTn id="46" dur="10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1000" fill="hold"/>
                                        <p:tgtEl>
                                          <p:spTgt spid="10"/>
                                        </p:tgtEl>
                                        <p:attrNameLst>
                                          <p:attrName>ppt_w</p:attrName>
                                        </p:attrNameLst>
                                      </p:cBhvr>
                                      <p:tavLst>
                                        <p:tav tm="0">
                                          <p:val>
                                            <p:strVal val="#ppt_w*0.70"/>
                                          </p:val>
                                        </p:tav>
                                        <p:tav tm="100000">
                                          <p:val>
                                            <p:strVal val="#ppt_w"/>
                                          </p:val>
                                        </p:tav>
                                      </p:tavLst>
                                    </p:anim>
                                    <p:anim calcmode="lin" valueType="num">
                                      <p:cBhvr>
                                        <p:cTn id="55" dur="1000" fill="hold"/>
                                        <p:tgtEl>
                                          <p:spTgt spid="10"/>
                                        </p:tgtEl>
                                        <p:attrNameLst>
                                          <p:attrName>ppt_h</p:attrName>
                                        </p:attrNameLst>
                                      </p:cBhvr>
                                      <p:tavLst>
                                        <p:tav tm="0">
                                          <p:val>
                                            <p:strVal val="#ppt_h"/>
                                          </p:val>
                                        </p:tav>
                                        <p:tav tm="100000">
                                          <p:val>
                                            <p:strVal val="#ppt_h"/>
                                          </p:val>
                                        </p:tav>
                                      </p:tavLst>
                                    </p:anim>
                                    <p:animEffect transition="in" filter="fade">
                                      <p:cBhvr>
                                        <p:cTn id="56" dur="10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30" grpId="0"/>
      <p:bldP spid="31" grpId="0"/>
      <p:bldP spid="32"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40430" y="4613017"/>
            <a:ext cx="3270447" cy="369332"/>
          </a:xfrm>
          <a:prstGeom prst="rect">
            <a:avLst/>
          </a:prstGeom>
        </p:spPr>
        <p:txBody>
          <a:bodyPr wrap="none">
            <a:spAutoFit/>
          </a:bodyPr>
          <a:lstStyle/>
          <a:p>
            <a:r>
              <a:rPr lang="en-US" sz="1800" dirty="0" smtClean="0">
                <a:solidFill>
                  <a:schemeClr val="bg1"/>
                </a:solidFill>
                <a:latin typeface="Century Schoolbook" panose="02040604050505020304" pitchFamily="18" charset="0"/>
              </a:rPr>
              <a:t>3. EXAMINATION PROPER</a:t>
            </a:r>
            <a:endParaRPr lang="en-US" sz="1800" dirty="0">
              <a:solidFill>
                <a:schemeClr val="bg1"/>
              </a:solidFill>
              <a:latin typeface="Century Schoolbook" panose="020406040505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252" y="285750"/>
            <a:ext cx="2219033" cy="1846434"/>
          </a:xfrm>
          <a:prstGeom prst="rect">
            <a:avLst/>
          </a:prstGeom>
        </p:spPr>
      </p:pic>
      <p:sp>
        <p:nvSpPr>
          <p:cNvPr id="7" name="Rectangle 6"/>
          <p:cNvSpPr/>
          <p:nvPr/>
        </p:nvSpPr>
        <p:spPr>
          <a:xfrm>
            <a:off x="2086545" y="2169044"/>
            <a:ext cx="1494445" cy="307777"/>
          </a:xfrm>
          <a:prstGeom prst="rect">
            <a:avLst/>
          </a:prstGeom>
        </p:spPr>
        <p:txBody>
          <a:bodyPr wrap="square">
            <a:spAutoFit/>
          </a:bodyPr>
          <a:lstStyle/>
          <a:p>
            <a:pPr algn="ctr"/>
            <a:r>
              <a:rPr lang="en-US" b="1" dirty="0" smtClean="0">
                <a:solidFill>
                  <a:schemeClr val="bg1"/>
                </a:solidFill>
                <a:latin typeface="+mj-lt"/>
              </a:rPr>
              <a:t>FACULTY</a:t>
            </a:r>
            <a:endParaRPr lang="en-US" b="1" dirty="0">
              <a:solidFill>
                <a:schemeClr val="bg1"/>
              </a:solidFill>
              <a:latin typeface="+mj-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366" y="306985"/>
            <a:ext cx="1846434" cy="1846434"/>
          </a:xfrm>
          <a:prstGeom prst="rect">
            <a:avLst/>
          </a:prstGeom>
        </p:spPr>
      </p:pic>
      <p:cxnSp>
        <p:nvCxnSpPr>
          <p:cNvPr id="12" name="Straight Arrow Connector 11"/>
          <p:cNvCxnSpPr/>
          <p:nvPr/>
        </p:nvCxnSpPr>
        <p:spPr>
          <a:xfrm>
            <a:off x="4196043" y="438150"/>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21292" y="474643"/>
            <a:ext cx="1641308" cy="954107"/>
          </a:xfrm>
          <a:prstGeom prst="rect">
            <a:avLst/>
          </a:prstGeom>
          <a:noFill/>
        </p:spPr>
        <p:txBody>
          <a:bodyPr wrap="square" rtlCol="0">
            <a:spAutoFit/>
          </a:bodyPr>
          <a:lstStyle/>
          <a:p>
            <a:pPr algn="ctr"/>
            <a:r>
              <a:rPr lang="en-GB" dirty="0" smtClean="0">
                <a:solidFill>
                  <a:schemeClr val="bg1"/>
                </a:solidFill>
              </a:rPr>
              <a:t>3.1</a:t>
            </a:r>
            <a:endParaRPr lang="en-US" dirty="0">
              <a:solidFill>
                <a:schemeClr val="bg1"/>
              </a:solidFill>
            </a:endParaRPr>
          </a:p>
          <a:p>
            <a:pPr algn="ctr"/>
            <a:r>
              <a:rPr lang="en-US" dirty="0" smtClean="0">
                <a:solidFill>
                  <a:schemeClr val="bg1"/>
                </a:solidFill>
              </a:rPr>
              <a:t>Official Questionnaire and </a:t>
            </a:r>
            <a:r>
              <a:rPr lang="en-US" dirty="0" err="1" smtClean="0">
                <a:solidFill>
                  <a:schemeClr val="bg1"/>
                </a:solidFill>
              </a:rPr>
              <a:t>Scantron</a:t>
            </a:r>
            <a:r>
              <a:rPr lang="en-US" dirty="0" smtClean="0">
                <a:solidFill>
                  <a:schemeClr val="bg1"/>
                </a:solidFill>
              </a:rPr>
              <a:t> sheet</a:t>
            </a:r>
            <a:endParaRPr lang="en-US" dirty="0">
              <a:solidFill>
                <a:schemeClr val="bg1"/>
              </a:solidFill>
            </a:endParaRPr>
          </a:p>
        </p:txBody>
      </p:sp>
      <p:sp>
        <p:nvSpPr>
          <p:cNvPr id="14" name="Rectangle 13"/>
          <p:cNvSpPr/>
          <p:nvPr/>
        </p:nvSpPr>
        <p:spPr>
          <a:xfrm>
            <a:off x="5873360" y="2169044"/>
            <a:ext cx="1494445" cy="307777"/>
          </a:xfrm>
          <a:prstGeom prst="rect">
            <a:avLst/>
          </a:prstGeom>
        </p:spPr>
        <p:txBody>
          <a:bodyPr wrap="square">
            <a:spAutoFit/>
          </a:bodyPr>
          <a:lstStyle/>
          <a:p>
            <a:pPr algn="ctr"/>
            <a:r>
              <a:rPr lang="en-US" b="1" dirty="0" smtClean="0">
                <a:solidFill>
                  <a:schemeClr val="bg1"/>
                </a:solidFill>
                <a:latin typeface="+mj-lt"/>
              </a:rPr>
              <a:t>STUDENT</a:t>
            </a:r>
            <a:endParaRPr lang="en-US" b="1" dirty="0">
              <a:solidFill>
                <a:schemeClr val="bg1"/>
              </a:solidFill>
              <a:latin typeface="+mj-lt"/>
            </a:endParaRPr>
          </a:p>
        </p:txBody>
      </p:sp>
      <p:cxnSp>
        <p:nvCxnSpPr>
          <p:cNvPr id="16" name="Straight Arrow Connector 15"/>
          <p:cNvCxnSpPr/>
          <p:nvPr/>
        </p:nvCxnSpPr>
        <p:spPr>
          <a:xfrm flipH="1">
            <a:off x="4162652" y="1581150"/>
            <a:ext cx="12650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2400" y="1581150"/>
            <a:ext cx="1610914" cy="1169551"/>
          </a:xfrm>
          <a:prstGeom prst="rect">
            <a:avLst/>
          </a:prstGeom>
          <a:noFill/>
        </p:spPr>
        <p:txBody>
          <a:bodyPr wrap="square" rtlCol="0">
            <a:spAutoFit/>
          </a:bodyPr>
          <a:lstStyle/>
          <a:p>
            <a:pPr algn="ctr"/>
            <a:r>
              <a:rPr lang="en-US" dirty="0" smtClean="0">
                <a:solidFill>
                  <a:schemeClr val="bg1"/>
                </a:solidFill>
              </a:rPr>
              <a:t>3.2</a:t>
            </a:r>
          </a:p>
          <a:p>
            <a:pPr algn="ctr"/>
            <a:r>
              <a:rPr lang="en-US" dirty="0" smtClean="0">
                <a:solidFill>
                  <a:schemeClr val="bg1"/>
                </a:solidFill>
              </a:rPr>
              <a:t>Official Questionnaire and Answered </a:t>
            </a:r>
            <a:r>
              <a:rPr lang="en-US" dirty="0" err="1" smtClean="0">
                <a:solidFill>
                  <a:schemeClr val="bg1"/>
                </a:solidFill>
              </a:rPr>
              <a:t>Scantron</a:t>
            </a:r>
            <a:r>
              <a:rPr lang="en-US" dirty="0" smtClean="0">
                <a:solidFill>
                  <a:schemeClr val="bg1"/>
                </a:solidFill>
              </a:rPr>
              <a:t> sheet</a:t>
            </a:r>
            <a:endParaRPr lang="en-US" dirty="0">
              <a:solidFill>
                <a:schemeClr val="bg1"/>
              </a:solidFill>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000" y="3427690"/>
            <a:ext cx="1704747" cy="1277660"/>
          </a:xfrm>
          <a:prstGeom prst="rect">
            <a:avLst/>
          </a:prstGeom>
        </p:spPr>
      </p:pic>
      <p:sp>
        <p:nvSpPr>
          <p:cNvPr id="20" name="Rectangle 19"/>
          <p:cNvSpPr/>
          <p:nvPr/>
        </p:nvSpPr>
        <p:spPr>
          <a:xfrm>
            <a:off x="2010150" y="4613017"/>
            <a:ext cx="1494445" cy="523220"/>
          </a:xfrm>
          <a:prstGeom prst="rect">
            <a:avLst/>
          </a:prstGeom>
        </p:spPr>
        <p:txBody>
          <a:bodyPr wrap="square">
            <a:spAutoFit/>
          </a:bodyPr>
          <a:lstStyle/>
          <a:p>
            <a:pPr algn="ctr"/>
            <a:r>
              <a:rPr lang="en-US" dirty="0" err="1" smtClean="0">
                <a:solidFill>
                  <a:schemeClr val="bg1"/>
                </a:solidFill>
                <a:latin typeface="Century Schoolbook" panose="02040604050505020304" pitchFamily="18" charset="0"/>
              </a:rPr>
              <a:t>Scantron</a:t>
            </a:r>
            <a:r>
              <a:rPr lang="en-US" dirty="0" smtClean="0">
                <a:solidFill>
                  <a:schemeClr val="bg1"/>
                </a:solidFill>
                <a:latin typeface="Century Schoolbook" panose="02040604050505020304" pitchFamily="18" charset="0"/>
              </a:rPr>
              <a:t> Machine</a:t>
            </a:r>
            <a:endParaRPr lang="en-US" dirty="0">
              <a:solidFill>
                <a:schemeClr val="bg1"/>
              </a:solidFill>
              <a:latin typeface="Century Schoolbook" panose="02040604050505020304" pitchFamily="18" charset="0"/>
            </a:endParaRPr>
          </a:p>
        </p:txBody>
      </p:sp>
      <p:cxnSp>
        <p:nvCxnSpPr>
          <p:cNvPr id="22" name="Straight Arrow Connector 21"/>
          <p:cNvCxnSpPr>
            <a:stCxn id="7" idx="1"/>
          </p:cNvCxnSpPr>
          <p:nvPr/>
        </p:nvCxnSpPr>
        <p:spPr>
          <a:xfrm>
            <a:off x="2086545" y="2322933"/>
            <a:ext cx="0" cy="105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086544" y="2455843"/>
            <a:ext cx="1494445" cy="954107"/>
          </a:xfrm>
          <a:prstGeom prst="rect">
            <a:avLst/>
          </a:prstGeom>
        </p:spPr>
        <p:txBody>
          <a:bodyPr wrap="square">
            <a:spAutoFit/>
          </a:bodyPr>
          <a:lstStyle/>
          <a:p>
            <a:pPr algn="ctr"/>
            <a:r>
              <a:rPr lang="en-GB" dirty="0" smtClean="0">
                <a:solidFill>
                  <a:schemeClr val="bg1"/>
                </a:solidFill>
                <a:latin typeface="+mj-lt"/>
              </a:rPr>
              <a:t>3.3</a:t>
            </a:r>
            <a:endParaRPr lang="en-US" dirty="0">
              <a:solidFill>
                <a:schemeClr val="bg1"/>
              </a:solidFill>
              <a:latin typeface="+mj-lt"/>
            </a:endParaRPr>
          </a:p>
          <a:p>
            <a:pPr algn="ctr"/>
            <a:r>
              <a:rPr lang="en-US" dirty="0" smtClean="0">
                <a:solidFill>
                  <a:schemeClr val="bg1"/>
                </a:solidFill>
                <a:latin typeface="+mj-lt"/>
              </a:rPr>
              <a:t>Answered</a:t>
            </a:r>
          </a:p>
          <a:p>
            <a:pPr algn="ctr"/>
            <a:r>
              <a:rPr lang="en-US" dirty="0" err="1" smtClean="0">
                <a:solidFill>
                  <a:schemeClr val="bg1"/>
                </a:solidFill>
                <a:latin typeface="+mj-lt"/>
              </a:rPr>
              <a:t>Scantron</a:t>
            </a:r>
            <a:r>
              <a:rPr lang="en-US" dirty="0" smtClean="0">
                <a:solidFill>
                  <a:schemeClr val="bg1"/>
                </a:solidFill>
                <a:latin typeface="+mj-lt"/>
              </a:rPr>
              <a:t> Sheet and Answer key</a:t>
            </a:r>
            <a:endParaRPr lang="en-US" dirty="0">
              <a:solidFill>
                <a:schemeClr val="bg1"/>
              </a:solidFill>
              <a:latin typeface="+mj-lt"/>
            </a:endParaRPr>
          </a:p>
        </p:txBody>
      </p:sp>
    </p:spTree>
    <p:extLst>
      <p:ext uri="{BB962C8B-B14F-4D97-AF65-F5344CB8AC3E}">
        <p14:creationId xmlns:p14="http://schemas.microsoft.com/office/powerpoint/2010/main" val="410776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strVal val="#ppt_w*0.70"/>
                                          </p:val>
                                        </p:tav>
                                        <p:tav tm="100000">
                                          <p:val>
                                            <p:strVal val="#ppt_w"/>
                                          </p:val>
                                        </p:tav>
                                      </p:tavLst>
                                    </p:anim>
                                    <p:anim calcmode="lin" valueType="num">
                                      <p:cBhvr>
                                        <p:cTn id="19" dur="1000" fill="hold"/>
                                        <p:tgtEl>
                                          <p:spTgt spid="12"/>
                                        </p:tgtEl>
                                        <p:attrNameLst>
                                          <p:attrName>ppt_h</p:attrName>
                                        </p:attrNameLst>
                                      </p:cBhvr>
                                      <p:tavLst>
                                        <p:tav tm="0">
                                          <p:val>
                                            <p:strVal val="#ppt_h"/>
                                          </p:val>
                                        </p:tav>
                                        <p:tav tm="100000">
                                          <p:val>
                                            <p:strVal val="#ppt_h"/>
                                          </p:val>
                                        </p:tav>
                                      </p:tavLst>
                                    </p:anim>
                                    <p:animEffect transition="in" filter="fade">
                                      <p:cBhvr>
                                        <p:cTn id="20" dur="10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strVal val="#ppt_w*0.70"/>
                                          </p:val>
                                        </p:tav>
                                        <p:tav tm="100000">
                                          <p:val>
                                            <p:strVal val="#ppt_w"/>
                                          </p:val>
                                        </p:tav>
                                      </p:tavLst>
                                    </p:anim>
                                    <p:anim calcmode="lin" valueType="num">
                                      <p:cBhvr>
                                        <p:cTn id="29" dur="1000" fill="hold"/>
                                        <p:tgtEl>
                                          <p:spTgt spid="16"/>
                                        </p:tgtEl>
                                        <p:attrNameLst>
                                          <p:attrName>ppt_h</p:attrName>
                                        </p:attrNameLst>
                                      </p:cBhvr>
                                      <p:tavLst>
                                        <p:tav tm="0">
                                          <p:val>
                                            <p:strVal val="#ppt_h"/>
                                          </p:val>
                                        </p:tav>
                                        <p:tav tm="100000">
                                          <p:val>
                                            <p:strVal val="#ppt_h"/>
                                          </p:val>
                                        </p:tav>
                                      </p:tavLst>
                                    </p:anim>
                                    <p:animEffect transition="in" filter="fade">
                                      <p:cBhvr>
                                        <p:cTn id="30" dur="10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1000" fill="hold"/>
                                        <p:tgtEl>
                                          <p:spTgt spid="22"/>
                                        </p:tgtEl>
                                        <p:attrNameLst>
                                          <p:attrName>ppt_w</p:attrName>
                                        </p:attrNameLst>
                                      </p:cBhvr>
                                      <p:tavLst>
                                        <p:tav tm="0">
                                          <p:val>
                                            <p:strVal val="#ppt_w*0.70"/>
                                          </p:val>
                                        </p:tav>
                                        <p:tav tm="100000">
                                          <p:val>
                                            <p:strVal val="#ppt_w"/>
                                          </p:val>
                                        </p:tav>
                                      </p:tavLst>
                                    </p:anim>
                                    <p:anim calcmode="lin" valueType="num">
                                      <p:cBhvr>
                                        <p:cTn id="39" dur="1000" fill="hold"/>
                                        <p:tgtEl>
                                          <p:spTgt spid="22"/>
                                        </p:tgtEl>
                                        <p:attrNameLst>
                                          <p:attrName>ppt_h</p:attrName>
                                        </p:attrNameLst>
                                      </p:cBhvr>
                                      <p:tavLst>
                                        <p:tav tm="0">
                                          <p:val>
                                            <p:strVal val="#ppt_h"/>
                                          </p:val>
                                        </p:tav>
                                        <p:tav tm="100000">
                                          <p:val>
                                            <p:strVal val="#ppt_h"/>
                                          </p:val>
                                        </p:tav>
                                      </p:tavLst>
                                    </p:anim>
                                    <p:animEffect transition="in" filter="fade">
                                      <p:cBhvr>
                                        <p:cTn id="40" dur="10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7" grpId="0"/>
      <p:bldP spid="20"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961" y="2047952"/>
            <a:ext cx="1212934" cy="909060"/>
          </a:xfrm>
          <a:prstGeom prst="rect">
            <a:avLst/>
          </a:prstGeom>
        </p:spPr>
      </p:pic>
      <p:sp>
        <p:nvSpPr>
          <p:cNvPr id="5" name="Rectangle 4"/>
          <p:cNvSpPr/>
          <p:nvPr/>
        </p:nvSpPr>
        <p:spPr>
          <a:xfrm>
            <a:off x="267698" y="2961547"/>
            <a:ext cx="1494445" cy="461665"/>
          </a:xfrm>
          <a:prstGeom prst="rect">
            <a:avLst/>
          </a:prstGeom>
        </p:spPr>
        <p:txBody>
          <a:bodyPr wrap="square">
            <a:spAutoFit/>
          </a:bodyPr>
          <a:lstStyle/>
          <a:p>
            <a:pPr algn="ctr"/>
            <a:r>
              <a:rPr lang="en-US" sz="1200" b="1" dirty="0" err="1" smtClean="0">
                <a:solidFill>
                  <a:schemeClr val="bg1"/>
                </a:solidFill>
                <a:latin typeface="Century Schoolbook" panose="02040604050505020304" pitchFamily="18" charset="0"/>
              </a:rPr>
              <a:t>Scantron</a:t>
            </a:r>
            <a:r>
              <a:rPr lang="en-US" sz="1200" b="1" dirty="0" smtClean="0">
                <a:solidFill>
                  <a:schemeClr val="bg1"/>
                </a:solidFill>
                <a:latin typeface="Century Schoolbook" panose="02040604050505020304" pitchFamily="18" charset="0"/>
              </a:rPr>
              <a:t> Machine</a:t>
            </a:r>
            <a:endParaRPr lang="en-US" sz="1200" b="1" dirty="0">
              <a:solidFill>
                <a:schemeClr val="bg1"/>
              </a:solidFill>
              <a:latin typeface="Century Schoolbook" panose="020406040505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575" y="2979274"/>
            <a:ext cx="1333719" cy="8878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643" y="1856832"/>
            <a:ext cx="1551877" cy="1291301"/>
          </a:xfrm>
          <a:prstGeom prst="rect">
            <a:avLst/>
          </a:prstGeom>
        </p:spPr>
      </p:pic>
      <p:sp>
        <p:nvSpPr>
          <p:cNvPr id="8" name="TextBox 27"/>
          <p:cNvSpPr txBox="1">
            <a:spLocks noChangeArrowheads="1"/>
          </p:cNvSpPr>
          <p:nvPr/>
        </p:nvSpPr>
        <p:spPr bwMode="auto">
          <a:xfrm>
            <a:off x="6400800" y="386397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CHAIRMAN</a:t>
            </a:r>
            <a:endParaRPr lang="en-US" sz="1400" b="1" dirty="0">
              <a:solidFill>
                <a:schemeClr val="bg1"/>
              </a:solidFill>
              <a:latin typeface="Arial" panose="020B0604020202020204" pitchFamily="34" charset="0"/>
            </a:endParaRPr>
          </a:p>
        </p:txBody>
      </p:sp>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b="27529"/>
          <a:stretch/>
        </p:blipFill>
        <p:spPr>
          <a:xfrm>
            <a:off x="6553200" y="942432"/>
            <a:ext cx="896333" cy="867318"/>
          </a:xfrm>
          <a:prstGeom prst="rect">
            <a:avLst/>
          </a:prstGeom>
        </p:spPr>
      </p:pic>
      <p:sp>
        <p:nvSpPr>
          <p:cNvPr id="11" name="TextBox 27"/>
          <p:cNvSpPr txBox="1">
            <a:spLocks noChangeArrowheads="1"/>
          </p:cNvSpPr>
          <p:nvPr/>
        </p:nvSpPr>
        <p:spPr bwMode="auto">
          <a:xfrm>
            <a:off x="6172200" y="1819930"/>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MEDICS Director</a:t>
            </a:r>
            <a:endParaRPr lang="en-US" sz="1400" b="1" dirty="0">
              <a:solidFill>
                <a:schemeClr val="bg1"/>
              </a:solidFill>
              <a:latin typeface="Arial" panose="020B0604020202020204" pitchFamily="34" charset="0"/>
            </a:endParaRP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8367" y="268937"/>
            <a:ext cx="896333" cy="793895"/>
          </a:xfrm>
          <a:prstGeom prst="rect">
            <a:avLst/>
          </a:prstGeom>
        </p:spPr>
      </p:pic>
      <p:sp>
        <p:nvSpPr>
          <p:cNvPr id="18" name="TextBox 27"/>
          <p:cNvSpPr txBox="1">
            <a:spLocks noChangeArrowheads="1"/>
          </p:cNvSpPr>
          <p:nvPr/>
        </p:nvSpPr>
        <p:spPr bwMode="auto">
          <a:xfrm>
            <a:off x="4636433" y="1069553"/>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DEAN</a:t>
            </a:r>
            <a:endParaRPr lang="en-US" sz="1400" b="1" dirty="0">
              <a:solidFill>
                <a:schemeClr val="bg1"/>
              </a:solidFill>
              <a:latin typeface="Arial" panose="020B0604020202020204" pitchFamily="34" charset="0"/>
            </a:endParaRPr>
          </a:p>
        </p:txBody>
      </p:sp>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2245" y="3714099"/>
            <a:ext cx="991251" cy="991251"/>
          </a:xfrm>
          <a:prstGeom prst="rect">
            <a:avLst/>
          </a:prstGeom>
        </p:spPr>
      </p:pic>
      <p:sp>
        <p:nvSpPr>
          <p:cNvPr id="23" name="Rectangle 22"/>
          <p:cNvSpPr/>
          <p:nvPr/>
        </p:nvSpPr>
        <p:spPr>
          <a:xfrm>
            <a:off x="4848390" y="4702373"/>
            <a:ext cx="1065106" cy="307777"/>
          </a:xfrm>
          <a:prstGeom prst="rect">
            <a:avLst/>
          </a:prstGeom>
        </p:spPr>
        <p:txBody>
          <a:bodyPr wrap="square">
            <a:spAutoFit/>
          </a:bodyPr>
          <a:lstStyle/>
          <a:p>
            <a:pPr algn="ctr"/>
            <a:r>
              <a:rPr lang="en-US" b="1" dirty="0" smtClean="0">
                <a:solidFill>
                  <a:schemeClr val="bg1"/>
                </a:solidFill>
                <a:latin typeface="+mj-lt"/>
              </a:rPr>
              <a:t>STUDENT</a:t>
            </a:r>
            <a:endParaRPr lang="en-US" b="1" dirty="0">
              <a:solidFill>
                <a:schemeClr val="bg1"/>
              </a:solidFill>
              <a:latin typeface="+mj-lt"/>
            </a:endParaRPr>
          </a:p>
        </p:txBody>
      </p:sp>
      <p:cxnSp>
        <p:nvCxnSpPr>
          <p:cNvPr id="13" name="Elbow Connector 12"/>
          <p:cNvCxnSpPr>
            <a:stCxn id="7" idx="0"/>
            <a:endCxn id="17" idx="1"/>
          </p:cNvCxnSpPr>
          <p:nvPr/>
        </p:nvCxnSpPr>
        <p:spPr>
          <a:xfrm rot="5400000" flipH="1" flipV="1">
            <a:off x="3672001" y="540467"/>
            <a:ext cx="1190947" cy="14417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21" idx="1"/>
          </p:cNvCxnSpPr>
          <p:nvPr/>
        </p:nvCxnSpPr>
        <p:spPr>
          <a:xfrm rot="16200000" flipH="1">
            <a:off x="3703617" y="2991097"/>
            <a:ext cx="1061592" cy="13756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27"/>
          <p:cNvSpPr txBox="1">
            <a:spLocks noChangeArrowheads="1"/>
          </p:cNvSpPr>
          <p:nvPr/>
        </p:nvSpPr>
        <p:spPr bwMode="auto">
          <a:xfrm>
            <a:off x="2722320" y="3169042"/>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FACULTY</a:t>
            </a:r>
            <a:endParaRPr lang="en-US" sz="1400" b="1" dirty="0">
              <a:solidFill>
                <a:schemeClr val="bg1"/>
              </a:solidFill>
              <a:latin typeface="Arial" panose="020B0604020202020204" pitchFamily="34" charset="0"/>
            </a:endParaRPr>
          </a:p>
        </p:txBody>
      </p:sp>
      <p:cxnSp>
        <p:nvCxnSpPr>
          <p:cNvPr id="26" name="Elbow Connector 25"/>
          <p:cNvCxnSpPr>
            <a:endCxn id="10" idx="1"/>
          </p:cNvCxnSpPr>
          <p:nvPr/>
        </p:nvCxnSpPr>
        <p:spPr>
          <a:xfrm flipV="1">
            <a:off x="4322520" y="1376091"/>
            <a:ext cx="2230680" cy="7468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6" idx="1"/>
          </p:cNvCxnSpPr>
          <p:nvPr/>
        </p:nvCxnSpPr>
        <p:spPr>
          <a:xfrm>
            <a:off x="4322520" y="2852470"/>
            <a:ext cx="2243055" cy="5707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4" idx="3"/>
            <a:endCxn id="7" idx="1"/>
          </p:cNvCxnSpPr>
          <p:nvPr/>
        </p:nvCxnSpPr>
        <p:spPr>
          <a:xfrm>
            <a:off x="1624895" y="2502482"/>
            <a:ext cx="1145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28600" y="4480252"/>
            <a:ext cx="3483646" cy="646331"/>
          </a:xfrm>
          <a:prstGeom prst="rect">
            <a:avLst/>
          </a:prstGeom>
        </p:spPr>
        <p:txBody>
          <a:bodyPr wrap="none">
            <a:spAutoFit/>
          </a:bodyPr>
          <a:lstStyle/>
          <a:p>
            <a:r>
              <a:rPr lang="en-US" sz="1800" dirty="0">
                <a:solidFill>
                  <a:schemeClr val="bg1"/>
                </a:solidFill>
                <a:latin typeface="Century Schoolbook" panose="02040604050505020304" pitchFamily="18" charset="0"/>
              </a:rPr>
              <a:t>4</a:t>
            </a:r>
            <a:r>
              <a:rPr lang="en-US" sz="1800" dirty="0" smtClean="0">
                <a:solidFill>
                  <a:schemeClr val="bg1"/>
                </a:solidFill>
                <a:latin typeface="Century Schoolbook" panose="02040604050505020304" pitchFamily="18" charset="0"/>
              </a:rPr>
              <a:t>. Generation and Distribution</a:t>
            </a:r>
          </a:p>
          <a:p>
            <a:pPr algn="ctr"/>
            <a:r>
              <a:rPr lang="en-GB" sz="1800" dirty="0" smtClean="0">
                <a:solidFill>
                  <a:schemeClr val="bg1"/>
                </a:solidFill>
                <a:latin typeface="Century Schoolbook" panose="02040604050505020304" pitchFamily="18" charset="0"/>
              </a:rPr>
              <a:t>Of Reports</a:t>
            </a:r>
            <a:endParaRPr lang="en-US" sz="1800" dirty="0">
              <a:solidFill>
                <a:schemeClr val="bg1"/>
              </a:solidFill>
              <a:latin typeface="Century Schoolbook" panose="02040604050505020304" pitchFamily="18" charset="0"/>
            </a:endParaRPr>
          </a:p>
        </p:txBody>
      </p:sp>
      <p:sp>
        <p:nvSpPr>
          <p:cNvPr id="39" name="TextBox 38"/>
          <p:cNvSpPr txBox="1">
            <a:spLocks noChangeArrowheads="1"/>
          </p:cNvSpPr>
          <p:nvPr/>
        </p:nvSpPr>
        <p:spPr bwMode="auto">
          <a:xfrm>
            <a:off x="1449707" y="2502143"/>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4.1</a:t>
            </a:r>
          </a:p>
          <a:p>
            <a:pPr algn="ctr" eaLnBrk="1" hangingPunct="1">
              <a:spcBef>
                <a:spcPct val="0"/>
              </a:spcBef>
              <a:buClrTx/>
              <a:buSzTx/>
              <a:buFontTx/>
              <a:buNone/>
            </a:pPr>
            <a:r>
              <a:rPr lang="en-GB" sz="1200" dirty="0" smtClean="0">
                <a:solidFill>
                  <a:schemeClr val="bg1"/>
                </a:solidFill>
              </a:rPr>
              <a:t>Item Analysis,</a:t>
            </a:r>
          </a:p>
          <a:p>
            <a:pPr algn="ctr" eaLnBrk="1" hangingPunct="1">
              <a:spcBef>
                <a:spcPct val="0"/>
              </a:spcBef>
              <a:buClrTx/>
              <a:buSzTx/>
              <a:buFontTx/>
              <a:buNone/>
            </a:pPr>
            <a:r>
              <a:rPr lang="en-GB" sz="1200" dirty="0" smtClean="0">
                <a:solidFill>
                  <a:schemeClr val="bg1"/>
                </a:solidFill>
              </a:rPr>
              <a:t>Score</a:t>
            </a:r>
            <a:endParaRPr lang="en-US" sz="1200" dirty="0" smtClean="0">
              <a:solidFill>
                <a:schemeClr val="bg1"/>
              </a:solidFill>
            </a:endParaRPr>
          </a:p>
        </p:txBody>
      </p:sp>
      <p:sp>
        <p:nvSpPr>
          <p:cNvPr id="42" name="TextBox 41"/>
          <p:cNvSpPr txBox="1">
            <a:spLocks noChangeArrowheads="1"/>
          </p:cNvSpPr>
          <p:nvPr/>
        </p:nvSpPr>
        <p:spPr bwMode="auto">
          <a:xfrm>
            <a:off x="3529985" y="666750"/>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4.2</a:t>
            </a:r>
          </a:p>
          <a:p>
            <a:pPr algn="ctr" eaLnBrk="1" hangingPunct="1">
              <a:spcBef>
                <a:spcPct val="0"/>
              </a:spcBef>
              <a:buClrTx/>
              <a:buSzTx/>
              <a:buFontTx/>
              <a:buNone/>
            </a:pPr>
            <a:r>
              <a:rPr lang="en-GB" sz="1200" dirty="0" smtClean="0">
                <a:solidFill>
                  <a:schemeClr val="bg1"/>
                </a:solidFill>
              </a:rPr>
              <a:t>Item Analysis, Scores</a:t>
            </a:r>
          </a:p>
        </p:txBody>
      </p:sp>
      <p:sp>
        <p:nvSpPr>
          <p:cNvPr id="43" name="TextBox 42"/>
          <p:cNvSpPr txBox="1">
            <a:spLocks noChangeArrowheads="1"/>
          </p:cNvSpPr>
          <p:nvPr/>
        </p:nvSpPr>
        <p:spPr bwMode="auto">
          <a:xfrm>
            <a:off x="5257800" y="1400556"/>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4.2</a:t>
            </a:r>
          </a:p>
          <a:p>
            <a:pPr algn="ctr" eaLnBrk="1" hangingPunct="1">
              <a:spcBef>
                <a:spcPct val="0"/>
              </a:spcBef>
              <a:buClrTx/>
              <a:buSzTx/>
              <a:buFontTx/>
              <a:buNone/>
            </a:pPr>
            <a:r>
              <a:rPr lang="en-GB" sz="1200" dirty="0" smtClean="0">
                <a:solidFill>
                  <a:schemeClr val="bg1"/>
                </a:solidFill>
              </a:rPr>
              <a:t>Item Analysis,</a:t>
            </a:r>
          </a:p>
          <a:p>
            <a:pPr algn="ctr" eaLnBrk="1" hangingPunct="1">
              <a:spcBef>
                <a:spcPct val="0"/>
              </a:spcBef>
              <a:buClrTx/>
              <a:buSzTx/>
              <a:buFontTx/>
              <a:buNone/>
            </a:pPr>
            <a:r>
              <a:rPr lang="en-GB" sz="1200" dirty="0" smtClean="0">
                <a:solidFill>
                  <a:schemeClr val="bg1"/>
                </a:solidFill>
              </a:rPr>
              <a:t>Score</a:t>
            </a:r>
          </a:p>
        </p:txBody>
      </p:sp>
      <p:sp>
        <p:nvSpPr>
          <p:cNvPr id="44" name="TextBox 43"/>
          <p:cNvSpPr txBox="1">
            <a:spLocks noChangeArrowheads="1"/>
          </p:cNvSpPr>
          <p:nvPr/>
        </p:nvSpPr>
        <p:spPr bwMode="auto">
          <a:xfrm>
            <a:off x="5257800" y="2800350"/>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4.2</a:t>
            </a:r>
          </a:p>
          <a:p>
            <a:pPr algn="ctr" eaLnBrk="1" hangingPunct="1">
              <a:spcBef>
                <a:spcPct val="0"/>
              </a:spcBef>
              <a:buClrTx/>
              <a:buSzTx/>
              <a:buFontTx/>
              <a:buNone/>
            </a:pPr>
            <a:r>
              <a:rPr lang="en-GB" sz="1200" dirty="0" smtClean="0">
                <a:solidFill>
                  <a:schemeClr val="bg1"/>
                </a:solidFill>
              </a:rPr>
              <a:t>Item Analysis,</a:t>
            </a:r>
          </a:p>
          <a:p>
            <a:pPr algn="ctr" eaLnBrk="1" hangingPunct="1">
              <a:spcBef>
                <a:spcPct val="0"/>
              </a:spcBef>
              <a:buClrTx/>
              <a:buSzTx/>
              <a:buFontTx/>
              <a:buNone/>
            </a:pPr>
            <a:r>
              <a:rPr lang="en-GB" sz="1200" dirty="0" smtClean="0">
                <a:solidFill>
                  <a:schemeClr val="bg1"/>
                </a:solidFill>
              </a:rPr>
              <a:t>Score</a:t>
            </a:r>
            <a:endParaRPr lang="en-US" sz="1200" dirty="0" smtClean="0">
              <a:solidFill>
                <a:schemeClr val="bg1"/>
              </a:solidFill>
            </a:endParaRPr>
          </a:p>
        </p:txBody>
      </p:sp>
      <p:sp>
        <p:nvSpPr>
          <p:cNvPr id="45" name="TextBox 44"/>
          <p:cNvSpPr txBox="1">
            <a:spLocks noChangeArrowheads="1"/>
          </p:cNvSpPr>
          <p:nvPr/>
        </p:nvSpPr>
        <p:spPr bwMode="auto">
          <a:xfrm>
            <a:off x="3487150" y="3750591"/>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GB" sz="1200" dirty="0" smtClean="0">
                <a:solidFill>
                  <a:schemeClr val="bg1"/>
                </a:solidFill>
              </a:rPr>
              <a:t>4.2</a:t>
            </a:r>
          </a:p>
          <a:p>
            <a:pPr algn="ctr" eaLnBrk="1" hangingPunct="1">
              <a:spcBef>
                <a:spcPct val="0"/>
              </a:spcBef>
              <a:buClrTx/>
              <a:buSzTx/>
              <a:buFontTx/>
              <a:buNone/>
            </a:pPr>
            <a:r>
              <a:rPr lang="en-GB" sz="1200" dirty="0" smtClean="0">
                <a:solidFill>
                  <a:schemeClr val="bg1"/>
                </a:solidFill>
              </a:rPr>
              <a:t>Score</a:t>
            </a:r>
            <a:endParaRPr lang="en-US" sz="1200" dirty="0" smtClean="0">
              <a:solidFill>
                <a:schemeClr val="bg1"/>
              </a:solidFill>
            </a:endParaRPr>
          </a:p>
        </p:txBody>
      </p:sp>
    </p:spTree>
    <p:extLst>
      <p:ext uri="{BB962C8B-B14F-4D97-AF65-F5344CB8AC3E}">
        <p14:creationId xmlns:p14="http://schemas.microsoft.com/office/powerpoint/2010/main" val="65621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 calcmode="lin" valueType="num">
                                      <p:cBhvr>
                                        <p:cTn id="24" dur="1000" fill="hold"/>
                                        <p:tgtEl>
                                          <p:spTgt spid="36"/>
                                        </p:tgtEl>
                                        <p:attrNameLst>
                                          <p:attrName>ppt_w</p:attrName>
                                        </p:attrNameLst>
                                      </p:cBhvr>
                                      <p:tavLst>
                                        <p:tav tm="0">
                                          <p:val>
                                            <p:strVal val="#ppt_w*0.70"/>
                                          </p:val>
                                        </p:tav>
                                        <p:tav tm="100000">
                                          <p:val>
                                            <p:strVal val="#ppt_w"/>
                                          </p:val>
                                        </p:tav>
                                      </p:tavLst>
                                    </p:anim>
                                    <p:anim calcmode="lin" valueType="num">
                                      <p:cBhvr>
                                        <p:cTn id="25" dur="1000" fill="hold"/>
                                        <p:tgtEl>
                                          <p:spTgt spid="36"/>
                                        </p:tgtEl>
                                        <p:attrNameLst>
                                          <p:attrName>ppt_h</p:attrName>
                                        </p:attrNameLst>
                                      </p:cBhvr>
                                      <p:tavLst>
                                        <p:tav tm="0">
                                          <p:val>
                                            <p:strVal val="#ppt_h"/>
                                          </p:val>
                                        </p:tav>
                                        <p:tav tm="100000">
                                          <p:val>
                                            <p:strVal val="#ppt_h"/>
                                          </p:val>
                                        </p:tav>
                                      </p:tavLst>
                                    </p:anim>
                                    <p:animEffect transition="in" filter="fade">
                                      <p:cBhvr>
                                        <p:cTn id="26" dur="10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1000" fill="hold"/>
                                        <p:tgtEl>
                                          <p:spTgt spid="19"/>
                                        </p:tgtEl>
                                        <p:attrNameLst>
                                          <p:attrName>ppt_w</p:attrName>
                                        </p:attrNameLst>
                                      </p:cBhvr>
                                      <p:tavLst>
                                        <p:tav tm="0">
                                          <p:val>
                                            <p:strVal val="#ppt_w*0.70"/>
                                          </p:val>
                                        </p:tav>
                                        <p:tav tm="100000">
                                          <p:val>
                                            <p:strVal val="#ppt_w"/>
                                          </p:val>
                                        </p:tav>
                                      </p:tavLst>
                                    </p:anim>
                                    <p:anim calcmode="lin" valueType="num">
                                      <p:cBhvr>
                                        <p:cTn id="35" dur="1000" fill="hold"/>
                                        <p:tgtEl>
                                          <p:spTgt spid="19"/>
                                        </p:tgtEl>
                                        <p:attrNameLst>
                                          <p:attrName>ppt_h</p:attrName>
                                        </p:attrNameLst>
                                      </p:cBhvr>
                                      <p:tavLst>
                                        <p:tav tm="0">
                                          <p:val>
                                            <p:strVal val="#ppt_h"/>
                                          </p:val>
                                        </p:tav>
                                        <p:tav tm="100000">
                                          <p:val>
                                            <p:strVal val="#ppt_h"/>
                                          </p:val>
                                        </p:tav>
                                      </p:tavLst>
                                    </p:anim>
                                    <p:animEffect transition="in" filter="fade">
                                      <p:cBhvr>
                                        <p:cTn id="36" dur="1000"/>
                                        <p:tgtEl>
                                          <p:spTgt spid="19"/>
                                        </p:tgtEl>
                                      </p:cBhvr>
                                    </p:animEffect>
                                  </p:childTnLst>
                                </p:cTn>
                              </p:par>
                              <p:par>
                                <p:cTn id="37" presetID="55"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1000" fill="hold"/>
                                        <p:tgtEl>
                                          <p:spTgt spid="31"/>
                                        </p:tgtEl>
                                        <p:attrNameLst>
                                          <p:attrName>ppt_w</p:attrName>
                                        </p:attrNameLst>
                                      </p:cBhvr>
                                      <p:tavLst>
                                        <p:tav tm="0">
                                          <p:val>
                                            <p:strVal val="#ppt_w*0.70"/>
                                          </p:val>
                                        </p:tav>
                                        <p:tav tm="100000">
                                          <p:val>
                                            <p:strVal val="#ppt_w"/>
                                          </p:val>
                                        </p:tav>
                                      </p:tavLst>
                                    </p:anim>
                                    <p:anim calcmode="lin" valueType="num">
                                      <p:cBhvr>
                                        <p:cTn id="40" dur="1000" fill="hold"/>
                                        <p:tgtEl>
                                          <p:spTgt spid="31"/>
                                        </p:tgtEl>
                                        <p:attrNameLst>
                                          <p:attrName>ppt_h</p:attrName>
                                        </p:attrNameLst>
                                      </p:cBhvr>
                                      <p:tavLst>
                                        <p:tav tm="0">
                                          <p:val>
                                            <p:strVal val="#ppt_h"/>
                                          </p:val>
                                        </p:tav>
                                        <p:tav tm="100000">
                                          <p:val>
                                            <p:strVal val="#ppt_h"/>
                                          </p:val>
                                        </p:tav>
                                      </p:tavLst>
                                    </p:anim>
                                    <p:animEffect transition="in" filter="fade">
                                      <p:cBhvr>
                                        <p:cTn id="41" dur="1000"/>
                                        <p:tgtEl>
                                          <p:spTgt spid="31"/>
                                        </p:tgtEl>
                                      </p:cBhvr>
                                    </p:animEffect>
                                  </p:childTnLst>
                                </p:cTn>
                              </p:par>
                              <p:par>
                                <p:cTn id="42" presetID="55"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ppt_w</p:attrName>
                                        </p:attrNameLst>
                                      </p:cBhvr>
                                      <p:tavLst>
                                        <p:tav tm="0">
                                          <p:val>
                                            <p:strVal val="#ppt_w*0.70"/>
                                          </p:val>
                                        </p:tav>
                                        <p:tav tm="100000">
                                          <p:val>
                                            <p:strVal val="#ppt_w"/>
                                          </p:val>
                                        </p:tav>
                                      </p:tavLst>
                                    </p:anim>
                                    <p:anim calcmode="lin" valueType="num">
                                      <p:cBhvr>
                                        <p:cTn id="45" dur="1000" fill="hold"/>
                                        <p:tgtEl>
                                          <p:spTgt spid="26"/>
                                        </p:tgtEl>
                                        <p:attrNameLst>
                                          <p:attrName>ppt_h</p:attrName>
                                        </p:attrNameLst>
                                      </p:cBhvr>
                                      <p:tavLst>
                                        <p:tav tm="0">
                                          <p:val>
                                            <p:strVal val="#ppt_h"/>
                                          </p:val>
                                        </p:tav>
                                        <p:tav tm="100000">
                                          <p:val>
                                            <p:strVal val="#ppt_h"/>
                                          </p:val>
                                        </p:tav>
                                      </p:tavLst>
                                    </p:anim>
                                    <p:animEffect transition="in" filter="fade">
                                      <p:cBhvr>
                                        <p:cTn id="46" dur="1000"/>
                                        <p:tgtEl>
                                          <p:spTgt spid="26"/>
                                        </p:tgtEl>
                                      </p:cBhvr>
                                    </p:animEffect>
                                  </p:childTnLst>
                                </p:cTn>
                              </p:par>
                              <p:par>
                                <p:cTn id="47" presetID="55"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8" grpId="0"/>
      <p:bldP spid="23" grpId="0"/>
      <p:bldP spid="9" grpId="0"/>
      <p:bldP spid="39" grpId="0"/>
      <p:bldP spid="42"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9" name="Rounded Rectangle 28"/>
          <p:cNvSpPr/>
          <p:nvPr/>
        </p:nvSpPr>
        <p:spPr>
          <a:xfrm>
            <a:off x="2792919" y="4171950"/>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a:t>
            </a:r>
            <a:r>
              <a:rPr lang="en-US" dirty="0" smtClean="0">
                <a:solidFill>
                  <a:schemeClr val="tx1"/>
                </a:solidFill>
              </a:rPr>
              <a:t> → ES → S: Course Outline</a:t>
            </a:r>
            <a:endParaRPr lang="en-US" dirty="0">
              <a:solidFill>
                <a:schemeClr val="tx1"/>
              </a:solidFill>
            </a:endParaRPr>
          </a:p>
        </p:txBody>
      </p:sp>
      <p:sp>
        <p:nvSpPr>
          <p:cNvPr id="30" name="Rounded Rectangle 29"/>
          <p:cNvSpPr/>
          <p:nvPr/>
        </p:nvSpPr>
        <p:spPr>
          <a:xfrm>
            <a:off x="2792919" y="417194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 → ES: Objective of the Blueprint</a:t>
            </a:r>
            <a:endParaRPr lang="en-US" dirty="0">
              <a:solidFill>
                <a:schemeClr val="tx1"/>
              </a:solidFill>
            </a:endParaRPr>
          </a:p>
        </p:txBody>
      </p:sp>
      <p:sp>
        <p:nvSpPr>
          <p:cNvPr id="31" name="Rounded Rectangle 30"/>
          <p:cNvSpPr/>
          <p:nvPr/>
        </p:nvSpPr>
        <p:spPr>
          <a:xfrm>
            <a:off x="2792919" y="417081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C: Blueprint</a:t>
            </a:r>
            <a:endParaRPr lang="en-US" dirty="0">
              <a:solidFill>
                <a:schemeClr val="tx1"/>
              </a:solidFill>
            </a:endParaRPr>
          </a:p>
        </p:txBody>
      </p:sp>
      <p:sp>
        <p:nvSpPr>
          <p:cNvPr id="38" name="Rounded Rectangle 37"/>
          <p:cNvSpPr/>
          <p:nvPr/>
        </p:nvSpPr>
        <p:spPr>
          <a:xfrm>
            <a:off x="2792919" y="416968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C: Questionnaire Draft</a:t>
            </a:r>
            <a:endParaRPr lang="en-US" dirty="0">
              <a:solidFill>
                <a:schemeClr val="tx1"/>
              </a:solidFill>
            </a:endParaRPr>
          </a:p>
        </p:txBody>
      </p:sp>
      <p:sp>
        <p:nvSpPr>
          <p:cNvPr id="39" name="Rounded Rectangle 38"/>
          <p:cNvSpPr/>
          <p:nvPr/>
        </p:nvSpPr>
        <p:spPr>
          <a:xfrm>
            <a:off x="2792919" y="4171087"/>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C → ES: Official Questionnaire</a:t>
            </a:r>
            <a:endParaRPr lang="en-US" dirty="0">
              <a:solidFill>
                <a:schemeClr val="tx1"/>
              </a:solidFill>
            </a:endParaRPr>
          </a:p>
        </p:txBody>
      </p:sp>
      <p:sp>
        <p:nvSpPr>
          <p:cNvPr id="40" name="Rounded Rectangle 39"/>
          <p:cNvSpPr/>
          <p:nvPr/>
        </p:nvSpPr>
        <p:spPr>
          <a:xfrm>
            <a:off x="2792919" y="416968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S: Official Questionnaire</a:t>
            </a:r>
            <a:endParaRPr lang="en-US" dirty="0">
              <a:solidFill>
                <a:schemeClr val="tx1"/>
              </a:solidFill>
            </a:endParaRPr>
          </a:p>
        </p:txBody>
      </p:sp>
      <p:sp>
        <p:nvSpPr>
          <p:cNvPr id="41" name="Rounded Rectangle 40"/>
          <p:cNvSpPr/>
          <p:nvPr/>
        </p:nvSpPr>
        <p:spPr>
          <a:xfrm>
            <a:off x="2792919" y="417761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S: Scantron Sheet</a:t>
            </a:r>
            <a:endParaRPr lang="en-US" dirty="0">
              <a:solidFill>
                <a:schemeClr val="tx1"/>
              </a:solidFill>
            </a:endParaRPr>
          </a:p>
        </p:txBody>
      </p:sp>
      <p:sp>
        <p:nvSpPr>
          <p:cNvPr id="42" name="Rounded Rectangle 41"/>
          <p:cNvSpPr/>
          <p:nvPr/>
        </p:nvSpPr>
        <p:spPr>
          <a:xfrm>
            <a:off x="2792919" y="4178502"/>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a:t>
            </a:r>
            <a:r>
              <a:rPr lang="en-US" dirty="0" smtClean="0">
                <a:solidFill>
                  <a:schemeClr val="tx1"/>
                </a:solidFill>
              </a:rPr>
              <a:t> → ES: Official Questionnaire</a:t>
            </a:r>
            <a:endParaRPr lang="en-US" dirty="0">
              <a:solidFill>
                <a:schemeClr val="tx1"/>
              </a:solidFill>
            </a:endParaRPr>
          </a:p>
        </p:txBody>
      </p:sp>
      <p:sp>
        <p:nvSpPr>
          <p:cNvPr id="43" name="Rounded Rectangle 42"/>
          <p:cNvSpPr/>
          <p:nvPr/>
        </p:nvSpPr>
        <p:spPr>
          <a:xfrm>
            <a:off x="2792919" y="4168559"/>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a:t>
            </a:r>
            <a:r>
              <a:rPr lang="en-US" dirty="0" smtClean="0">
                <a:solidFill>
                  <a:schemeClr val="tx1"/>
                </a:solidFill>
              </a:rPr>
              <a:t> → ES: Answered Scantron sheet</a:t>
            </a:r>
            <a:endParaRPr lang="en-US" dirty="0">
              <a:solidFill>
                <a:schemeClr val="tx1"/>
              </a:solidFill>
            </a:endParaRPr>
          </a:p>
        </p:txBody>
      </p:sp>
      <p:sp>
        <p:nvSpPr>
          <p:cNvPr id="44" name="Rounded Rectangle 43"/>
          <p:cNvSpPr/>
          <p:nvPr/>
        </p:nvSpPr>
        <p:spPr>
          <a:xfrm>
            <a:off x="2792919" y="4168558"/>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C, D &amp; M: Item Analysis</a:t>
            </a:r>
            <a:endParaRPr lang="en-US" dirty="0">
              <a:solidFill>
                <a:schemeClr val="tx1"/>
              </a:solidFill>
            </a:endParaRPr>
          </a:p>
        </p:txBody>
      </p:sp>
      <p:sp>
        <p:nvSpPr>
          <p:cNvPr id="45" name="Rounded Rectangle 44"/>
          <p:cNvSpPr/>
          <p:nvPr/>
        </p:nvSpPr>
        <p:spPr>
          <a:xfrm>
            <a:off x="2792919" y="4177618"/>
            <a:ext cx="3429000" cy="610463"/>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ES → C, D &amp; S: Scores</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5513187" y="1123950"/>
            <a:ext cx="2564013" cy="1350441"/>
          </a:xfrm>
          <a:prstGeom prst="rect">
            <a:avLst/>
          </a:prstGeom>
        </p:spPr>
      </p:pic>
      <p:pic>
        <p:nvPicPr>
          <p:cNvPr id="5" name="Picture 4"/>
          <p:cNvPicPr>
            <a:picLocks noChangeAspect="1"/>
          </p:cNvPicPr>
          <p:nvPr/>
        </p:nvPicPr>
        <p:blipFill>
          <a:blip r:embed="rId4"/>
          <a:stretch>
            <a:fillRect/>
          </a:stretch>
        </p:blipFill>
        <p:spPr>
          <a:xfrm>
            <a:off x="1039321" y="1105756"/>
            <a:ext cx="2422459" cy="1633805"/>
          </a:xfrm>
          <a:prstGeom prst="rect">
            <a:avLst/>
          </a:prstGeom>
        </p:spPr>
      </p:pic>
      <p:pic>
        <p:nvPicPr>
          <p:cNvPr id="6" name="Picture 5"/>
          <p:cNvPicPr>
            <a:picLocks noChangeAspect="1"/>
          </p:cNvPicPr>
          <p:nvPr/>
        </p:nvPicPr>
        <p:blipFill>
          <a:blip r:embed="rId5"/>
          <a:stretch>
            <a:fillRect/>
          </a:stretch>
        </p:blipFill>
        <p:spPr>
          <a:xfrm>
            <a:off x="1295400" y="1119937"/>
            <a:ext cx="2118425" cy="1528013"/>
          </a:xfrm>
          <a:prstGeom prst="rect">
            <a:avLst/>
          </a:prstGeom>
        </p:spPr>
      </p:pic>
      <p:pic>
        <p:nvPicPr>
          <p:cNvPr id="7" name="Picture 6"/>
          <p:cNvPicPr>
            <a:picLocks noChangeAspect="1"/>
          </p:cNvPicPr>
          <p:nvPr/>
        </p:nvPicPr>
        <p:blipFill>
          <a:blip r:embed="rId6"/>
          <a:stretch>
            <a:fillRect/>
          </a:stretch>
        </p:blipFill>
        <p:spPr>
          <a:xfrm>
            <a:off x="1303486" y="1118226"/>
            <a:ext cx="2121969" cy="1356165"/>
          </a:xfrm>
          <a:prstGeom prst="rect">
            <a:avLst/>
          </a:prstGeom>
        </p:spPr>
      </p:pic>
      <p:pic>
        <p:nvPicPr>
          <p:cNvPr id="9" name="Picture 8"/>
          <p:cNvPicPr>
            <a:picLocks noChangeAspect="1"/>
          </p:cNvPicPr>
          <p:nvPr/>
        </p:nvPicPr>
        <p:blipFill>
          <a:blip r:embed="rId7"/>
          <a:stretch>
            <a:fillRect/>
          </a:stretch>
        </p:blipFill>
        <p:spPr>
          <a:xfrm>
            <a:off x="1559741" y="1118226"/>
            <a:ext cx="1902040" cy="1256582"/>
          </a:xfrm>
          <a:prstGeom prst="rect">
            <a:avLst/>
          </a:prstGeom>
        </p:spPr>
      </p:pic>
      <p:pic>
        <p:nvPicPr>
          <p:cNvPr id="10" name="Picture 9"/>
          <p:cNvPicPr>
            <a:picLocks noChangeAspect="1"/>
          </p:cNvPicPr>
          <p:nvPr/>
        </p:nvPicPr>
        <p:blipFill>
          <a:blip r:embed="rId8"/>
          <a:stretch>
            <a:fillRect/>
          </a:stretch>
        </p:blipFill>
        <p:spPr>
          <a:xfrm>
            <a:off x="1836912" y="1105756"/>
            <a:ext cx="1661194" cy="1125563"/>
          </a:xfrm>
          <a:prstGeom prst="rect">
            <a:avLst/>
          </a:prstGeom>
        </p:spPr>
      </p:pic>
      <p:pic>
        <p:nvPicPr>
          <p:cNvPr id="11" name="Picture 10"/>
          <p:cNvPicPr>
            <a:picLocks noChangeAspect="1"/>
          </p:cNvPicPr>
          <p:nvPr/>
        </p:nvPicPr>
        <p:blipFill>
          <a:blip r:embed="rId9"/>
          <a:stretch>
            <a:fillRect/>
          </a:stretch>
        </p:blipFill>
        <p:spPr>
          <a:xfrm>
            <a:off x="2055976" y="1105756"/>
            <a:ext cx="1441148" cy="995063"/>
          </a:xfrm>
          <a:prstGeom prst="rect">
            <a:avLst/>
          </a:prstGeom>
        </p:spPr>
      </p:pic>
      <p:pic>
        <p:nvPicPr>
          <p:cNvPr id="12" name="Picture 11"/>
          <p:cNvPicPr>
            <a:picLocks noChangeAspect="1"/>
          </p:cNvPicPr>
          <p:nvPr/>
        </p:nvPicPr>
        <p:blipFill>
          <a:blip r:embed="rId10"/>
          <a:stretch>
            <a:fillRect/>
          </a:stretch>
        </p:blipFill>
        <p:spPr>
          <a:xfrm>
            <a:off x="5513187" y="1139363"/>
            <a:ext cx="2196708" cy="1165046"/>
          </a:xfrm>
          <a:prstGeom prst="rect">
            <a:avLst/>
          </a:prstGeom>
        </p:spPr>
      </p:pic>
      <p:pic>
        <p:nvPicPr>
          <p:cNvPr id="13" name="Picture 12"/>
          <p:cNvPicPr>
            <a:picLocks noChangeAspect="1"/>
          </p:cNvPicPr>
          <p:nvPr/>
        </p:nvPicPr>
        <p:blipFill>
          <a:blip r:embed="rId11"/>
          <a:stretch>
            <a:fillRect/>
          </a:stretch>
        </p:blipFill>
        <p:spPr>
          <a:xfrm>
            <a:off x="5581070" y="2460403"/>
            <a:ext cx="2268386" cy="1476281"/>
          </a:xfrm>
          <a:prstGeom prst="rect">
            <a:avLst/>
          </a:prstGeom>
        </p:spPr>
      </p:pic>
      <p:pic>
        <p:nvPicPr>
          <p:cNvPr id="14" name="Picture 13"/>
          <p:cNvPicPr>
            <a:picLocks noChangeAspect="1"/>
          </p:cNvPicPr>
          <p:nvPr/>
        </p:nvPicPr>
        <p:blipFill>
          <a:blip r:embed="rId12"/>
          <a:stretch>
            <a:fillRect/>
          </a:stretch>
        </p:blipFill>
        <p:spPr>
          <a:xfrm>
            <a:off x="5549271" y="2601728"/>
            <a:ext cx="1918329" cy="1334956"/>
          </a:xfrm>
          <a:prstGeom prst="rect">
            <a:avLst/>
          </a:prstGeom>
        </p:spPr>
      </p:pic>
      <p:pic>
        <p:nvPicPr>
          <p:cNvPr id="15" name="Picture 14"/>
          <p:cNvPicPr>
            <a:picLocks noChangeAspect="1"/>
          </p:cNvPicPr>
          <p:nvPr/>
        </p:nvPicPr>
        <p:blipFill>
          <a:blip r:embed="rId13"/>
          <a:stretch>
            <a:fillRect/>
          </a:stretch>
        </p:blipFill>
        <p:spPr>
          <a:xfrm>
            <a:off x="1165382" y="2709657"/>
            <a:ext cx="2299943" cy="1227027"/>
          </a:xfrm>
          <a:prstGeom prst="rect">
            <a:avLst/>
          </a:prstGeom>
        </p:spPr>
      </p:pic>
      <p:pic>
        <p:nvPicPr>
          <p:cNvPr id="16" name="Picture 15"/>
          <p:cNvPicPr>
            <a:picLocks noChangeAspect="1"/>
          </p:cNvPicPr>
          <p:nvPr/>
        </p:nvPicPr>
        <p:blipFill>
          <a:blip r:embed="rId14"/>
          <a:stretch>
            <a:fillRect/>
          </a:stretch>
        </p:blipFill>
        <p:spPr>
          <a:xfrm>
            <a:off x="1270125" y="2852535"/>
            <a:ext cx="2226999" cy="1084149"/>
          </a:xfrm>
          <a:prstGeom prst="rect">
            <a:avLst/>
          </a:prstGeom>
        </p:spPr>
      </p:pic>
      <p:pic>
        <p:nvPicPr>
          <p:cNvPr id="17" name="Picture 16"/>
          <p:cNvPicPr>
            <a:picLocks noChangeAspect="1"/>
          </p:cNvPicPr>
          <p:nvPr/>
        </p:nvPicPr>
        <p:blipFill>
          <a:blip r:embed="rId15"/>
          <a:stretch>
            <a:fillRect/>
          </a:stretch>
        </p:blipFill>
        <p:spPr>
          <a:xfrm>
            <a:off x="1420621" y="2990908"/>
            <a:ext cx="2134439" cy="945776"/>
          </a:xfrm>
          <a:prstGeom prst="rect">
            <a:avLst/>
          </a:prstGeom>
        </p:spPr>
      </p:pic>
      <p:pic>
        <p:nvPicPr>
          <p:cNvPr id="18" name="Picture 17"/>
          <p:cNvPicPr>
            <a:picLocks noChangeAspect="1"/>
          </p:cNvPicPr>
          <p:nvPr/>
        </p:nvPicPr>
        <p:blipFill>
          <a:blip r:embed="rId16"/>
          <a:stretch>
            <a:fillRect/>
          </a:stretch>
        </p:blipFill>
        <p:spPr>
          <a:xfrm>
            <a:off x="1524000" y="3105208"/>
            <a:ext cx="2152070" cy="839895"/>
          </a:xfrm>
          <a:prstGeom prst="rect">
            <a:avLst/>
          </a:prstGeom>
        </p:spPr>
      </p:pic>
      <p:pic>
        <p:nvPicPr>
          <p:cNvPr id="20" name="Picture 19"/>
          <p:cNvPicPr>
            <a:picLocks noChangeAspect="1"/>
          </p:cNvPicPr>
          <p:nvPr/>
        </p:nvPicPr>
        <p:blipFill>
          <a:blip r:embed="rId17"/>
          <a:stretch>
            <a:fillRect/>
          </a:stretch>
        </p:blipFill>
        <p:spPr>
          <a:xfrm>
            <a:off x="1602045" y="3233980"/>
            <a:ext cx="2207955" cy="711123"/>
          </a:xfrm>
          <a:prstGeom prst="rect">
            <a:avLst/>
          </a:prstGeom>
        </p:spPr>
      </p:pic>
      <p:pic>
        <p:nvPicPr>
          <p:cNvPr id="21" name="Picture 20"/>
          <p:cNvPicPr>
            <a:picLocks noChangeAspect="1"/>
          </p:cNvPicPr>
          <p:nvPr/>
        </p:nvPicPr>
        <p:blipFill>
          <a:blip r:embed="rId18"/>
          <a:stretch>
            <a:fillRect/>
          </a:stretch>
        </p:blipFill>
        <p:spPr>
          <a:xfrm>
            <a:off x="1752600" y="3342770"/>
            <a:ext cx="2209800" cy="602333"/>
          </a:xfrm>
          <a:prstGeom prst="rect">
            <a:avLst/>
          </a:prstGeom>
        </p:spPr>
      </p:pic>
      <p:pic>
        <p:nvPicPr>
          <p:cNvPr id="22" name="Picture 21"/>
          <p:cNvPicPr>
            <a:picLocks noChangeAspect="1"/>
          </p:cNvPicPr>
          <p:nvPr/>
        </p:nvPicPr>
        <p:blipFill>
          <a:blip r:embed="rId19"/>
          <a:stretch>
            <a:fillRect/>
          </a:stretch>
        </p:blipFill>
        <p:spPr>
          <a:xfrm>
            <a:off x="3310396" y="1397941"/>
            <a:ext cx="2328404" cy="2145094"/>
          </a:xfrm>
          <a:prstGeom prst="rect">
            <a:avLst/>
          </a:prstGeom>
        </p:spPr>
      </p:pic>
      <p:pic>
        <p:nvPicPr>
          <p:cNvPr id="23" name="Picture 22"/>
          <p:cNvPicPr>
            <a:picLocks noChangeAspect="1"/>
          </p:cNvPicPr>
          <p:nvPr/>
        </p:nvPicPr>
        <p:blipFill>
          <a:blip r:embed="rId20"/>
          <a:stretch>
            <a:fillRect/>
          </a:stretch>
        </p:blipFill>
        <p:spPr>
          <a:xfrm>
            <a:off x="848860" y="184075"/>
            <a:ext cx="1609458" cy="929813"/>
          </a:xfrm>
          <a:prstGeom prst="rect">
            <a:avLst/>
          </a:prstGeom>
        </p:spPr>
      </p:pic>
      <p:pic>
        <p:nvPicPr>
          <p:cNvPr id="24" name="Picture 23"/>
          <p:cNvPicPr>
            <a:picLocks noChangeAspect="1"/>
          </p:cNvPicPr>
          <p:nvPr/>
        </p:nvPicPr>
        <p:blipFill>
          <a:blip r:embed="rId21"/>
          <a:stretch>
            <a:fillRect/>
          </a:stretch>
        </p:blipFill>
        <p:spPr>
          <a:xfrm>
            <a:off x="6905166" y="194137"/>
            <a:ext cx="1609458" cy="929813"/>
          </a:xfrm>
          <a:prstGeom prst="rect">
            <a:avLst/>
          </a:prstGeom>
        </p:spPr>
      </p:pic>
      <p:pic>
        <p:nvPicPr>
          <p:cNvPr id="25" name="Picture 24"/>
          <p:cNvPicPr>
            <a:picLocks noChangeAspect="1"/>
          </p:cNvPicPr>
          <p:nvPr/>
        </p:nvPicPr>
        <p:blipFill>
          <a:blip r:embed="rId22"/>
          <a:stretch>
            <a:fillRect/>
          </a:stretch>
        </p:blipFill>
        <p:spPr>
          <a:xfrm>
            <a:off x="848860" y="3949504"/>
            <a:ext cx="1609458" cy="929813"/>
          </a:xfrm>
          <a:prstGeom prst="rect">
            <a:avLst/>
          </a:prstGeom>
        </p:spPr>
      </p:pic>
      <p:pic>
        <p:nvPicPr>
          <p:cNvPr id="26" name="Picture 25"/>
          <p:cNvPicPr>
            <a:picLocks noChangeAspect="1"/>
          </p:cNvPicPr>
          <p:nvPr/>
        </p:nvPicPr>
        <p:blipFill>
          <a:blip r:embed="rId23"/>
          <a:stretch>
            <a:fillRect/>
          </a:stretch>
        </p:blipFill>
        <p:spPr>
          <a:xfrm>
            <a:off x="6905166" y="3936447"/>
            <a:ext cx="1609458" cy="929813"/>
          </a:xfrm>
          <a:prstGeom prst="rect">
            <a:avLst/>
          </a:prstGeom>
        </p:spPr>
      </p:pic>
      <p:sp>
        <p:nvSpPr>
          <p:cNvPr id="2" name="Rectangle 1"/>
          <p:cNvSpPr/>
          <p:nvPr/>
        </p:nvSpPr>
        <p:spPr>
          <a:xfrm>
            <a:off x="2741578" y="224398"/>
            <a:ext cx="3531681"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rPr>
              <a:t>[Context Diagram]</a:t>
            </a:r>
            <a:endParaRPr lang="en-US" b="1" dirty="0">
              <a:solidFill>
                <a:schemeClr val="tx1"/>
              </a:solidFill>
            </a:endParaRPr>
          </a:p>
        </p:txBody>
      </p:sp>
    </p:spTree>
    <p:extLst>
      <p:ext uri="{BB962C8B-B14F-4D97-AF65-F5344CB8AC3E}">
        <p14:creationId xmlns:p14="http://schemas.microsoft.com/office/powerpoint/2010/main" val="377702468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500"/>
                                        <p:tgtEl>
                                          <p:spTgt spid="1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fade">
                                      <p:cBhvr>
                                        <p:cTn id="106" dur="500"/>
                                        <p:tgtEl>
                                          <p:spTgt spid="10"/>
                                        </p:tgtEl>
                                      </p:cBhvr>
                                    </p:animEffect>
                                  </p:childTnLst>
                                </p:cTn>
                              </p:par>
                              <p:par>
                                <p:cTn id="107" presetID="10" presetClass="entr" presetSubtype="0" fill="hold" nodeType="with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fade">
                                      <p:cBhvr>
                                        <p:cTn id="109" dur="500"/>
                                        <p:tgtEl>
                                          <p:spTgt spid="12"/>
                                        </p:tgtEl>
                                      </p:cBhvr>
                                    </p:animEffect>
                                  </p:childTnLst>
                                </p:cTn>
                              </p:par>
                              <p:par>
                                <p:cTn id="110" presetID="10" presetClass="entr" presetSubtype="0" fill="hold"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500"/>
                                        <p:tgtEl>
                                          <p:spTgt spid="1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fade">
                                      <p:cBhvr>
                                        <p:cTn id="115" dur="500"/>
                                        <p:tgtEl>
                                          <p:spTgt spid="4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fade">
                                      <p:cBhvr>
                                        <p:cTn id="120" dur="500"/>
                                        <p:tgtEl>
                                          <p:spTgt spid="11"/>
                                        </p:tgtEl>
                                      </p:cBhvr>
                                    </p:animEffect>
                                  </p:childTnLst>
                                </p:cTn>
                              </p:par>
                              <p:par>
                                <p:cTn id="121" presetID="10" presetClass="entr" presetSubtype="0" fill="hold" nodeType="with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fade">
                                      <p:cBhvr>
                                        <p:cTn id="123" dur="500"/>
                                        <p:tgtEl>
                                          <p:spTgt spid="13"/>
                                        </p:tgtEl>
                                      </p:cBhvr>
                                    </p:animEffect>
                                  </p:childTnLst>
                                </p:cTn>
                              </p:par>
                              <p:par>
                                <p:cTn id="124" presetID="10" presetClass="entr" presetSubtype="0" fill="hold" nodeType="with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500"/>
                                        <p:tgtEl>
                                          <p:spTgt spid="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animBg="1"/>
      <p:bldP spid="30" grpId="0" animBg="1"/>
      <p:bldP spid="31" grpId="0" animBg="1"/>
      <p:bldP spid="38" grpId="0" animBg="1"/>
      <p:bldP spid="39" grpId="0" animBg="1"/>
      <p:bldP spid="40" grpId="0" animBg="1"/>
      <p:bldP spid="41" grpId="0" animBg="1"/>
      <p:bldP spid="42" grpId="0" animBg="1"/>
      <p:bldP spid="43" grpId="0" animBg="1"/>
      <p:bldP spid="44" grpId="0" animBg="1"/>
      <p:bldP spid="4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Shape 1432"/>
          <p:cNvSpPr txBox="1">
            <a:spLocks noGrp="1"/>
          </p:cNvSpPr>
          <p:nvPr>
            <p:ph type="body" idx="1"/>
          </p:nvPr>
        </p:nvSpPr>
        <p:spPr>
          <a:xfrm>
            <a:off x="2051200" y="2085600"/>
            <a:ext cx="6282299" cy="819899"/>
          </a:xfrm>
          <a:prstGeom prst="rect">
            <a:avLst/>
          </a:prstGeom>
        </p:spPr>
        <p:txBody>
          <a:bodyPr lIns="91425" tIns="91425" rIns="91425" bIns="91425" anchor="ctr" anchorCtr="0">
            <a:noAutofit/>
          </a:bodyPr>
          <a:lstStyle/>
          <a:p>
            <a:r>
              <a:rPr lang="en-US" sz="3600" dirty="0" smtClean="0"/>
              <a:t> Statement </a:t>
            </a:r>
            <a:r>
              <a:rPr lang="en-US" sz="3600" dirty="0"/>
              <a:t>of the problem : </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ctrTitle"/>
          </p:nvPr>
        </p:nvSpPr>
        <p:spPr>
          <a:xfrm>
            <a:off x="2667000" y="1885950"/>
            <a:ext cx="6019800" cy="1238199"/>
          </a:xfrm>
          <a:prstGeom prst="rect">
            <a:avLst/>
          </a:prstGeom>
        </p:spPr>
        <p:txBody>
          <a:bodyPr lIns="91425" tIns="91425" rIns="91425" bIns="91425" anchor="b" anchorCtr="0">
            <a:noAutofit/>
          </a:bodyPr>
          <a:lstStyle/>
          <a:p>
            <a:r>
              <a:rPr lang="en-US" sz="3200" dirty="0" smtClean="0"/>
              <a:t>Time Consuming on Generating Official Questionnaire</a:t>
            </a:r>
            <a:endParaRPr lang="en-US" sz="3200" dirty="0"/>
          </a:p>
        </p:txBody>
      </p:sp>
      <p:sp>
        <p:nvSpPr>
          <p:cNvPr id="1427" name="Shape 1427"/>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1</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Shape 1437"/>
          <p:cNvSpPr txBox="1">
            <a:spLocks noGrp="1"/>
          </p:cNvSpPr>
          <p:nvPr>
            <p:ph type="title"/>
          </p:nvPr>
        </p:nvSpPr>
        <p:spPr>
          <a:xfrm>
            <a:off x="1752600" y="514350"/>
            <a:ext cx="4944300" cy="645300"/>
          </a:xfrm>
          <a:prstGeom prst="rect">
            <a:avLst/>
          </a:prstGeom>
        </p:spPr>
        <p:txBody>
          <a:bodyPr lIns="91425" tIns="91425" rIns="91425" bIns="91425" anchor="b" anchorCtr="0">
            <a:noAutofit/>
          </a:bodyPr>
          <a:lstStyle/>
          <a:p>
            <a:r>
              <a:rPr lang="en-US" sz="3200" dirty="0"/>
              <a:t>Documents involved :  </a:t>
            </a:r>
          </a:p>
        </p:txBody>
      </p:sp>
      <p:sp>
        <p:nvSpPr>
          <p:cNvPr id="1438" name="Shape 1438"/>
          <p:cNvSpPr txBox="1">
            <a:spLocks noGrp="1"/>
          </p:cNvSpPr>
          <p:nvPr>
            <p:ph type="body" idx="1"/>
          </p:nvPr>
        </p:nvSpPr>
        <p:spPr>
          <a:xfrm>
            <a:off x="1447800" y="1033874"/>
            <a:ext cx="6400800" cy="3900076"/>
          </a:xfrm>
          <a:prstGeom prst="rect">
            <a:avLst/>
          </a:prstGeom>
        </p:spPr>
        <p:txBody>
          <a:bodyPr lIns="91425" tIns="91425" rIns="91425" bIns="91425" anchor="t" anchorCtr="0">
            <a:noAutofit/>
          </a:bodyPr>
          <a:lstStyle/>
          <a:p>
            <a:pPr lvl="0" algn="just">
              <a:lnSpc>
                <a:spcPct val="150000"/>
              </a:lnSpc>
            </a:pPr>
            <a:r>
              <a:rPr lang="en-US" sz="1600" dirty="0" smtClean="0"/>
              <a:t> </a:t>
            </a:r>
            <a:r>
              <a:rPr lang="en-US" sz="1600" b="1" dirty="0" smtClean="0"/>
              <a:t>Blueprint </a:t>
            </a:r>
            <a:r>
              <a:rPr lang="en-US" sz="1600" b="1" dirty="0"/>
              <a:t>Outline</a:t>
            </a:r>
            <a:r>
              <a:rPr lang="en-US" sz="1600" dirty="0"/>
              <a:t> – guidelines in determining the type of questions whether they fall under remembering, understanding, application, analysis, evaluation or creation</a:t>
            </a:r>
            <a:r>
              <a:rPr lang="en-US" sz="1600" dirty="0" smtClean="0"/>
              <a:t>.</a:t>
            </a:r>
            <a:endParaRPr lang="en-US" sz="1600" dirty="0"/>
          </a:p>
          <a:p>
            <a:pPr lvl="0" algn="just">
              <a:lnSpc>
                <a:spcPct val="150000"/>
              </a:lnSpc>
            </a:pPr>
            <a:r>
              <a:rPr lang="en-US" sz="1600" dirty="0" smtClean="0"/>
              <a:t> </a:t>
            </a:r>
            <a:r>
              <a:rPr lang="en-US" sz="1600" b="1" dirty="0" smtClean="0"/>
              <a:t>Textbooks</a:t>
            </a:r>
            <a:r>
              <a:rPr lang="en-US" sz="1600" dirty="0" smtClean="0"/>
              <a:t> </a:t>
            </a:r>
            <a:r>
              <a:rPr lang="en-US" sz="1600" dirty="0"/>
              <a:t>– official reference used on creating questions</a:t>
            </a:r>
            <a:r>
              <a:rPr lang="en-US" sz="1600" dirty="0" smtClean="0"/>
              <a:t>.</a:t>
            </a:r>
            <a:endParaRPr lang="en-US" sz="1600" dirty="0"/>
          </a:p>
          <a:p>
            <a:pPr lvl="0" algn="just">
              <a:lnSpc>
                <a:spcPct val="150000"/>
              </a:lnSpc>
            </a:pPr>
            <a:r>
              <a:rPr lang="en-US" sz="1600" dirty="0" smtClean="0"/>
              <a:t> </a:t>
            </a:r>
            <a:r>
              <a:rPr lang="en-US" sz="1600" b="1" dirty="0" smtClean="0"/>
              <a:t>Questionnaire </a:t>
            </a:r>
            <a:r>
              <a:rPr lang="en-US" sz="1600" b="1" dirty="0"/>
              <a:t>draft</a:t>
            </a:r>
            <a:r>
              <a:rPr lang="en-US" sz="1600" dirty="0"/>
              <a:t> - list of questions created by the </a:t>
            </a:r>
            <a:r>
              <a:rPr lang="en-US" sz="1600" dirty="0" smtClean="0"/>
              <a:t>faculty.</a:t>
            </a:r>
          </a:p>
          <a:p>
            <a:pPr lvl="0" algn="just">
              <a:lnSpc>
                <a:spcPct val="150000"/>
              </a:lnSpc>
            </a:pPr>
            <a:r>
              <a:rPr lang="en-US" sz="1600" dirty="0" smtClean="0"/>
              <a:t> </a:t>
            </a:r>
            <a:r>
              <a:rPr lang="en-US" sz="1600" b="1" dirty="0" smtClean="0"/>
              <a:t>Blueprint</a:t>
            </a:r>
            <a:r>
              <a:rPr lang="en-US" sz="1600" dirty="0" smtClean="0"/>
              <a:t> </a:t>
            </a:r>
            <a:r>
              <a:rPr lang="en-US" sz="1600" dirty="0"/>
              <a:t>– constructed structure of the questionnaire draft</a:t>
            </a:r>
            <a:r>
              <a:rPr lang="en-US" sz="1600" dirty="0" smtClean="0"/>
              <a:t>.</a:t>
            </a:r>
            <a:endParaRPr lang="en-US" sz="1600" dirty="0"/>
          </a:p>
          <a:p>
            <a:pPr algn="just">
              <a:lnSpc>
                <a:spcPct val="150000"/>
              </a:lnSpc>
            </a:pPr>
            <a:r>
              <a:rPr lang="en-US" sz="1600" dirty="0" smtClean="0"/>
              <a:t> </a:t>
            </a:r>
            <a:r>
              <a:rPr lang="en-US" sz="1600" b="1" dirty="0" smtClean="0"/>
              <a:t>Official </a:t>
            </a:r>
            <a:r>
              <a:rPr lang="en-US" sz="1600" b="1" dirty="0"/>
              <a:t>Questionnaire</a:t>
            </a:r>
            <a:r>
              <a:rPr lang="en-US" sz="1600" dirty="0"/>
              <a:t> – questionnaire used for the examination.</a:t>
            </a:r>
          </a:p>
          <a:p>
            <a:pPr algn="just">
              <a:lnSpc>
                <a:spcPct val="150000"/>
              </a:lnSpc>
            </a:pPr>
            <a:r>
              <a:rPr lang="en-US" sz="1600" dirty="0" smtClean="0"/>
              <a:t> </a:t>
            </a:r>
            <a:r>
              <a:rPr lang="en-US" sz="1600" b="1" dirty="0" smtClean="0"/>
              <a:t>Item </a:t>
            </a:r>
            <a:r>
              <a:rPr lang="en-US" sz="1600" b="1" dirty="0"/>
              <a:t>Analysis</a:t>
            </a:r>
            <a:r>
              <a:rPr lang="en-US" sz="1600" dirty="0"/>
              <a:t> - result of the examination including the difficulty index, discrimination index, mean, standard deviation, reliability index and standard error.</a:t>
            </a:r>
          </a:p>
          <a:p>
            <a:pPr lvl="0" algn="just"/>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8">
                                            <p:txEl>
                                              <p:pRg st="0" end="0"/>
                                            </p:txEl>
                                          </p:spTgt>
                                        </p:tgtEl>
                                        <p:attrNameLst>
                                          <p:attrName>style.visibility</p:attrName>
                                        </p:attrNameLst>
                                      </p:cBhvr>
                                      <p:to>
                                        <p:strVal val="visible"/>
                                      </p:to>
                                    </p:set>
                                    <p:animEffect transition="in" filter="fade">
                                      <p:cBhvr>
                                        <p:cTn id="7" dur="500"/>
                                        <p:tgtEl>
                                          <p:spTgt spid="14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8">
                                            <p:txEl>
                                              <p:pRg st="1" end="1"/>
                                            </p:txEl>
                                          </p:spTgt>
                                        </p:tgtEl>
                                        <p:attrNameLst>
                                          <p:attrName>style.visibility</p:attrName>
                                        </p:attrNameLst>
                                      </p:cBhvr>
                                      <p:to>
                                        <p:strVal val="visible"/>
                                      </p:to>
                                    </p:set>
                                    <p:animEffect transition="in" filter="fade">
                                      <p:cBhvr>
                                        <p:cTn id="12" dur="500"/>
                                        <p:tgtEl>
                                          <p:spTgt spid="14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8">
                                            <p:txEl>
                                              <p:pRg st="2" end="2"/>
                                            </p:txEl>
                                          </p:spTgt>
                                        </p:tgtEl>
                                        <p:attrNameLst>
                                          <p:attrName>style.visibility</p:attrName>
                                        </p:attrNameLst>
                                      </p:cBhvr>
                                      <p:to>
                                        <p:strVal val="visible"/>
                                      </p:to>
                                    </p:set>
                                    <p:animEffect transition="in" filter="fade">
                                      <p:cBhvr>
                                        <p:cTn id="17" dur="500"/>
                                        <p:tgtEl>
                                          <p:spTgt spid="14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8">
                                            <p:txEl>
                                              <p:pRg st="3" end="3"/>
                                            </p:txEl>
                                          </p:spTgt>
                                        </p:tgtEl>
                                        <p:attrNameLst>
                                          <p:attrName>style.visibility</p:attrName>
                                        </p:attrNameLst>
                                      </p:cBhvr>
                                      <p:to>
                                        <p:strVal val="visible"/>
                                      </p:to>
                                    </p:set>
                                    <p:animEffect transition="in" filter="fade">
                                      <p:cBhvr>
                                        <p:cTn id="22" dur="500"/>
                                        <p:tgtEl>
                                          <p:spTgt spid="14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8">
                                            <p:txEl>
                                              <p:pRg st="4" end="4"/>
                                            </p:txEl>
                                          </p:spTgt>
                                        </p:tgtEl>
                                        <p:attrNameLst>
                                          <p:attrName>style.visibility</p:attrName>
                                        </p:attrNameLst>
                                      </p:cBhvr>
                                      <p:to>
                                        <p:strVal val="visible"/>
                                      </p:to>
                                    </p:set>
                                    <p:animEffect transition="in" filter="fade">
                                      <p:cBhvr>
                                        <p:cTn id="27" dur="500"/>
                                        <p:tgtEl>
                                          <p:spTgt spid="14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8">
                                            <p:txEl>
                                              <p:pRg st="5" end="5"/>
                                            </p:txEl>
                                          </p:spTgt>
                                        </p:tgtEl>
                                        <p:attrNameLst>
                                          <p:attrName>style.visibility</p:attrName>
                                        </p:attrNameLst>
                                      </p:cBhvr>
                                      <p:to>
                                        <p:strVal val="visible"/>
                                      </p:to>
                                    </p:set>
                                    <p:animEffect transition="in" filter="fade">
                                      <p:cBhvr>
                                        <p:cTn id="32" dur="500"/>
                                        <p:tgtEl>
                                          <p:spTgt spid="14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p:nvPr>
        </p:nvSpPr>
        <p:spPr>
          <a:xfrm>
            <a:off x="3684729" y="829436"/>
            <a:ext cx="4324350" cy="550420"/>
          </a:xfrm>
          <a:prstGeom prst="rect">
            <a:avLst/>
          </a:prstGeom>
          <a:noFill/>
          <a:ln>
            <a:noFill/>
          </a:ln>
        </p:spPr>
        <p:txBody>
          <a:bodyPr lIns="91425" tIns="91425" rIns="91425" bIns="91425" anchor="t" anchorCtr="0">
            <a:noAutofit/>
          </a:bodyPr>
          <a:lstStyle/>
          <a:p>
            <a:pPr lvl="0" rtl="0">
              <a:spcBef>
                <a:spcPts val="0"/>
              </a:spcBef>
              <a:buNone/>
            </a:pPr>
            <a:r>
              <a:rPr lang="en" sz="2400" dirty="0" smtClean="0">
                <a:solidFill>
                  <a:schemeClr val="bg1"/>
                </a:solidFill>
              </a:rPr>
              <a:t>Scenario(</a:t>
            </a:r>
            <a:r>
              <a:rPr lang="en" sz="1800" dirty="0" smtClean="0">
                <a:solidFill>
                  <a:schemeClr val="bg1"/>
                </a:solidFill>
              </a:rPr>
              <a:t>1-3</a:t>
            </a:r>
            <a:r>
              <a:rPr lang="en" sz="2400" dirty="0" smtClean="0">
                <a:solidFill>
                  <a:schemeClr val="bg1"/>
                </a:solidFill>
              </a:rPr>
              <a:t>) : </a:t>
            </a:r>
            <a:endParaRPr lang="en" sz="2400" dirty="0">
              <a:solidFill>
                <a:schemeClr val="bg1"/>
              </a:solidFill>
            </a:endParaRPr>
          </a:p>
        </p:txBody>
      </p:sp>
      <p:sp>
        <p:nvSpPr>
          <p:cNvPr id="1444" name="Shape 1444"/>
          <p:cNvSpPr txBox="1">
            <a:spLocks noGrp="1"/>
          </p:cNvSpPr>
          <p:nvPr>
            <p:ph type="subTitle" idx="1"/>
          </p:nvPr>
        </p:nvSpPr>
        <p:spPr>
          <a:xfrm>
            <a:off x="3733800" y="1245604"/>
            <a:ext cx="4629150" cy="1630946"/>
          </a:xfrm>
          <a:prstGeom prst="rect">
            <a:avLst/>
          </a:prstGeom>
          <a:noFill/>
          <a:ln>
            <a:noFill/>
          </a:ln>
        </p:spPr>
        <p:txBody>
          <a:bodyPr lIns="91425" tIns="91425" rIns="91425" bIns="91425" anchor="t" anchorCtr="0">
            <a:noAutofit/>
          </a:bodyPr>
          <a:lstStyle/>
          <a:p>
            <a:pPr algn="just"/>
            <a:r>
              <a:rPr lang="en-US" sz="1800" dirty="0">
                <a:solidFill>
                  <a:schemeClr val="bg1"/>
                </a:solidFill>
              </a:rPr>
              <a:t>Every year the College of Medicine conducts four shifting exams in each department. Each department delegates three to five faculties to create a questionnaire draft. Usually the draft consists up to 100 to 200 questions. Each and every shifting exams the faculty will likely start from the scratch. Each faculty has to base his or her questions on the objective of the blueprint given to him or her by the chairman then compare each question to the previous shifting exam if it existed. </a:t>
            </a: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573530"/>
            <a:ext cx="4324350" cy="550420"/>
          </a:xfrm>
          <a:prstGeom prst="rect">
            <a:avLst/>
          </a:prstGeom>
          <a:noFill/>
          <a:ln>
            <a:noFill/>
          </a:ln>
        </p:spPr>
        <p:txBody>
          <a:bodyPr lIns="91425" tIns="91425" rIns="91425" bIns="91425" anchor="t" anchorCtr="0">
            <a:noAutofit/>
          </a:bodyPr>
          <a:lstStyle/>
          <a:p>
            <a:pPr lvl="0" rtl="0">
              <a:spcBef>
                <a:spcPts val="0"/>
              </a:spcBef>
              <a:buNone/>
            </a:pPr>
            <a:r>
              <a:rPr lang="en" sz="2400" dirty="0" smtClean="0">
                <a:solidFill>
                  <a:schemeClr val="bg1"/>
                </a:solidFill>
              </a:rPr>
              <a:t>Scenario(</a:t>
            </a:r>
            <a:r>
              <a:rPr lang="en" sz="1800" dirty="0">
                <a:solidFill>
                  <a:schemeClr val="bg1"/>
                </a:solidFill>
              </a:rPr>
              <a:t>2</a:t>
            </a:r>
            <a:r>
              <a:rPr lang="en" sz="1800" dirty="0" smtClean="0">
                <a:solidFill>
                  <a:schemeClr val="bg1"/>
                </a:solidFill>
              </a:rPr>
              <a:t>-3</a:t>
            </a:r>
            <a:r>
              <a:rPr lang="en" sz="2400" dirty="0" smtClean="0">
                <a:solidFill>
                  <a:schemeClr val="bg1"/>
                </a:solidFill>
              </a:rPr>
              <a:t>) : </a:t>
            </a:r>
            <a:endParaRPr lang="en" sz="2400" dirty="0">
              <a:solidFill>
                <a:schemeClr val="bg1"/>
              </a:solidFill>
            </a:endParaRPr>
          </a:p>
        </p:txBody>
      </p:sp>
      <p:sp>
        <p:nvSpPr>
          <p:cNvPr id="1444" name="Shape 1444"/>
          <p:cNvSpPr txBox="1">
            <a:spLocks noGrp="1"/>
          </p:cNvSpPr>
          <p:nvPr>
            <p:ph type="subTitle" idx="4294967295"/>
          </p:nvPr>
        </p:nvSpPr>
        <p:spPr>
          <a:xfrm>
            <a:off x="3733800" y="1047750"/>
            <a:ext cx="4629150" cy="1630946"/>
          </a:xfrm>
          <a:prstGeom prst="rect">
            <a:avLst/>
          </a:prstGeom>
          <a:noFill/>
          <a:ln>
            <a:noFill/>
          </a:ln>
        </p:spPr>
        <p:txBody>
          <a:bodyPr lIns="91425" tIns="91425" rIns="91425" bIns="91425" anchor="t" anchorCtr="0">
            <a:noAutofit/>
          </a:bodyPr>
          <a:lstStyle/>
          <a:p>
            <a:pPr algn="just">
              <a:buNone/>
            </a:pPr>
            <a:r>
              <a:rPr lang="en-US" sz="1800" dirty="0">
                <a:solidFill>
                  <a:schemeClr val="bg1"/>
                </a:solidFill>
              </a:rPr>
              <a:t>If the question existed on the previous shifting exam, the faculty needs to determine its validity. If the question is valid, the question will remain but when it is invalid, the question will </a:t>
            </a:r>
            <a:r>
              <a:rPr lang="en-US" sz="1800" dirty="0" smtClean="0">
                <a:solidFill>
                  <a:schemeClr val="bg1"/>
                </a:solidFill>
              </a:rPr>
              <a:t>be revised or </a:t>
            </a:r>
            <a:r>
              <a:rPr lang="en-US" sz="1800" dirty="0">
                <a:solidFill>
                  <a:schemeClr val="bg1"/>
                </a:solidFill>
              </a:rPr>
              <a:t>removed. After gathering the questions the faculty will determine which type the question falls into and he or she has to do this to all the questions. When they finished creating the questionnaire draft they will submit it to the chairman of their department. The chairman cannot start evaluating the questions until all faculties submitted their drafts.</a:t>
            </a:r>
            <a:endParaRPr lang="en-US" sz="1800" dirty="0">
              <a:solidFill>
                <a:schemeClr val="bg1"/>
              </a:solidFill>
            </a:endParaRP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216146255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829436"/>
            <a:ext cx="4324350" cy="550420"/>
          </a:xfrm>
          <a:prstGeom prst="rect">
            <a:avLst/>
          </a:prstGeom>
          <a:noFill/>
          <a:ln>
            <a:noFill/>
          </a:ln>
        </p:spPr>
        <p:txBody>
          <a:bodyPr lIns="91425" tIns="91425" rIns="91425" bIns="91425" anchor="t" anchorCtr="0">
            <a:noAutofit/>
          </a:bodyPr>
          <a:lstStyle/>
          <a:p>
            <a:pPr lvl="0" rtl="0">
              <a:spcBef>
                <a:spcPts val="0"/>
              </a:spcBef>
              <a:buNone/>
            </a:pPr>
            <a:r>
              <a:rPr lang="en" sz="2400" dirty="0" smtClean="0">
                <a:solidFill>
                  <a:schemeClr val="bg1"/>
                </a:solidFill>
              </a:rPr>
              <a:t>Scenario(</a:t>
            </a:r>
            <a:r>
              <a:rPr lang="en" sz="1800" dirty="0" smtClean="0">
                <a:solidFill>
                  <a:schemeClr val="bg1"/>
                </a:solidFill>
              </a:rPr>
              <a:t>3</a:t>
            </a:r>
            <a:r>
              <a:rPr lang="en" sz="1800" dirty="0" smtClean="0">
                <a:solidFill>
                  <a:schemeClr val="bg1"/>
                </a:solidFill>
              </a:rPr>
              <a:t>-3</a:t>
            </a:r>
            <a:r>
              <a:rPr lang="en" sz="2400" dirty="0" smtClean="0">
                <a:solidFill>
                  <a:schemeClr val="bg1"/>
                </a:solidFill>
              </a:rPr>
              <a:t>) : </a:t>
            </a:r>
            <a:endParaRPr lang="en" sz="2400" dirty="0">
              <a:solidFill>
                <a:schemeClr val="bg1"/>
              </a:solidFill>
            </a:endParaRPr>
          </a:p>
        </p:txBody>
      </p:sp>
      <p:sp>
        <p:nvSpPr>
          <p:cNvPr id="1444" name="Shape 1444"/>
          <p:cNvSpPr txBox="1">
            <a:spLocks noGrp="1"/>
          </p:cNvSpPr>
          <p:nvPr>
            <p:ph type="subTitle" idx="4294967295"/>
          </p:nvPr>
        </p:nvSpPr>
        <p:spPr>
          <a:xfrm>
            <a:off x="3733800" y="1245604"/>
            <a:ext cx="4629150" cy="1630946"/>
          </a:xfrm>
          <a:prstGeom prst="rect">
            <a:avLst/>
          </a:prstGeom>
          <a:noFill/>
          <a:ln>
            <a:noFill/>
          </a:ln>
        </p:spPr>
        <p:txBody>
          <a:bodyPr lIns="91425" tIns="91425" rIns="91425" bIns="91425" anchor="t" anchorCtr="0">
            <a:noAutofit/>
          </a:bodyPr>
          <a:lstStyle/>
          <a:p>
            <a:pPr algn="just">
              <a:buNone/>
            </a:pPr>
            <a:r>
              <a:rPr lang="en-US" sz="1800" dirty="0">
                <a:solidFill>
                  <a:schemeClr val="bg1"/>
                </a:solidFill>
              </a:rPr>
              <a:t>After consolidating all questionnaire drafts from the faculty, the chairman will evaluate and review all the questions submitted and further check their validity to ensure the reliability of the question. After evaluating and reviewing all the question, the chairman will gather questions for generating the official questionnaire. Lastly, if the official questionnaire was created it will be printed and distributed to the faculty for examination proper.</a:t>
            </a:r>
            <a:endParaRPr lang="en-US" sz="1800" dirty="0">
              <a:solidFill>
                <a:schemeClr val="bg1"/>
              </a:solidFill>
            </a:endParaRP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54742637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Historical Background</a:t>
            </a:r>
            <a:endParaRPr lang="en-US" dirty="0"/>
          </a:p>
        </p:txBody>
      </p:sp>
      <p:sp>
        <p:nvSpPr>
          <p:cNvPr id="3" name="Subtitle 2"/>
          <p:cNvSpPr>
            <a:spLocks noGrp="1"/>
          </p:cNvSpPr>
          <p:nvPr>
            <p:ph type="subTitle" idx="1"/>
          </p:nvPr>
        </p:nvSpPr>
        <p:spPr/>
        <p:txBody>
          <a:bodyPr/>
          <a:lstStyle/>
          <a:p>
            <a:r>
              <a:rPr lang="en-US" sz="1600" dirty="0" err="1" smtClean="0"/>
              <a:t>Pamantasan</a:t>
            </a:r>
            <a:r>
              <a:rPr lang="en-US" sz="1600" dirty="0" smtClean="0"/>
              <a:t> ng </a:t>
            </a:r>
            <a:r>
              <a:rPr lang="en-US" sz="1600" dirty="0" err="1" smtClean="0"/>
              <a:t>Lungsod</a:t>
            </a:r>
            <a:r>
              <a:rPr lang="en-US" sz="1600" dirty="0" smtClean="0"/>
              <a:t> ng </a:t>
            </a:r>
            <a:r>
              <a:rPr lang="en-US" sz="1600" dirty="0" err="1" smtClean="0"/>
              <a:t>Maynila</a:t>
            </a:r>
            <a:r>
              <a:rPr lang="en-US" sz="1600" dirty="0" smtClean="0"/>
              <a:t> &amp; College of Medicine</a:t>
            </a:r>
            <a:endParaRPr lang="en-US" sz="1600" dirty="0"/>
          </a:p>
        </p:txBody>
      </p:sp>
    </p:spTree>
    <p:extLst>
      <p:ext uri="{BB962C8B-B14F-4D97-AF65-F5344CB8AC3E}">
        <p14:creationId xmlns:p14="http://schemas.microsoft.com/office/powerpoint/2010/main" val="225530861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Shape 1508"/>
          <p:cNvSpPr txBox="1">
            <a:spLocks noGrp="1"/>
          </p:cNvSpPr>
          <p:nvPr>
            <p:ph type="body" idx="1"/>
          </p:nvPr>
        </p:nvSpPr>
        <p:spPr>
          <a:xfrm>
            <a:off x="1067713" y="1421800"/>
            <a:ext cx="3494374" cy="2663699"/>
          </a:xfrm>
          <a:prstGeom prst="rect">
            <a:avLst/>
          </a:prstGeom>
        </p:spPr>
        <p:txBody>
          <a:bodyPr lIns="91425" tIns="91425" rIns="91425" bIns="91425" anchor="t" anchorCtr="0">
            <a:noAutofit/>
          </a:bodyPr>
          <a:lstStyle/>
          <a:p>
            <a:pPr lvl="0"/>
            <a:r>
              <a:rPr lang="en-US" sz="1600" dirty="0" smtClean="0"/>
              <a:t> </a:t>
            </a:r>
            <a:r>
              <a:rPr lang="en-US" sz="1800" dirty="0"/>
              <a:t>Each faculty starts from scratch every time they create a questionnaire draft</a:t>
            </a:r>
            <a:r>
              <a:rPr lang="en-US" sz="1800" dirty="0" smtClean="0"/>
              <a:t>.</a:t>
            </a:r>
          </a:p>
          <a:p>
            <a:pPr lvl="0">
              <a:buNone/>
            </a:pPr>
            <a:endParaRPr lang="en-US" sz="1800" dirty="0" smtClean="0"/>
          </a:p>
          <a:p>
            <a:pPr lvl="0"/>
            <a:r>
              <a:rPr lang="en-US" sz="1800" dirty="0"/>
              <a:t> Each question needs to be checked if it existed on the previous exam</a:t>
            </a:r>
            <a:r>
              <a:rPr lang="en-US" sz="1800" dirty="0" smtClean="0"/>
              <a:t>.</a:t>
            </a:r>
          </a:p>
          <a:p>
            <a:pPr lvl="0">
              <a:buNone/>
            </a:pPr>
            <a:endParaRPr lang="en-US" sz="1800" dirty="0"/>
          </a:p>
          <a:p>
            <a:r>
              <a:rPr lang="en-US" sz="1800" dirty="0" smtClean="0"/>
              <a:t> Same </a:t>
            </a:r>
            <a:r>
              <a:rPr lang="en-US" sz="1800" dirty="0"/>
              <a:t>process is done between faculty and chairman.</a:t>
            </a:r>
          </a:p>
          <a:p>
            <a:pPr lvl="0"/>
            <a:endParaRPr lang="en-US" sz="1800" dirty="0"/>
          </a:p>
        </p:txBody>
      </p:sp>
      <p:sp>
        <p:nvSpPr>
          <p:cNvPr id="1509" name="Shape 1509"/>
          <p:cNvSpPr txBox="1">
            <a:spLocks noGrp="1"/>
          </p:cNvSpPr>
          <p:nvPr>
            <p:ph type="title"/>
          </p:nvPr>
        </p:nvSpPr>
        <p:spPr>
          <a:xfrm>
            <a:off x="1676400" y="776500"/>
            <a:ext cx="4944300" cy="645300"/>
          </a:xfrm>
          <a:prstGeom prst="rect">
            <a:avLst/>
          </a:prstGeom>
        </p:spPr>
        <p:txBody>
          <a:bodyPr lIns="91425" tIns="91425" rIns="91425" bIns="91425" anchor="b" anchorCtr="0">
            <a:noAutofit/>
          </a:bodyPr>
          <a:lstStyle/>
          <a:p>
            <a:pPr>
              <a:spcBef>
                <a:spcPts val="0"/>
              </a:spcBef>
              <a:buNone/>
            </a:pPr>
            <a:r>
              <a:rPr lang="en" dirty="0" smtClean="0"/>
              <a:t>Cause          Impact </a:t>
            </a:r>
            <a:endParaRPr lang="en" dirty="0"/>
          </a:p>
        </p:txBody>
      </p:sp>
      <p:sp>
        <p:nvSpPr>
          <p:cNvPr id="1510" name="Shape 1510"/>
          <p:cNvSpPr txBox="1">
            <a:spLocks noGrp="1"/>
          </p:cNvSpPr>
          <p:nvPr>
            <p:ph type="body" idx="2"/>
          </p:nvPr>
        </p:nvSpPr>
        <p:spPr>
          <a:xfrm>
            <a:off x="4562086" y="1421800"/>
            <a:ext cx="3286513" cy="2663699"/>
          </a:xfrm>
          <a:prstGeom prst="rect">
            <a:avLst/>
          </a:prstGeom>
        </p:spPr>
        <p:txBody>
          <a:bodyPr lIns="91425" tIns="91425" rIns="91425" bIns="91425" anchor="t" anchorCtr="0">
            <a:noAutofit/>
          </a:bodyPr>
          <a:lstStyle/>
          <a:p>
            <a:pPr lvl="0"/>
            <a:r>
              <a:rPr lang="en-US" sz="1600" dirty="0" smtClean="0"/>
              <a:t> </a:t>
            </a:r>
            <a:r>
              <a:rPr lang="en-US" sz="1800" dirty="0" smtClean="0"/>
              <a:t>Time </a:t>
            </a:r>
            <a:r>
              <a:rPr lang="en-US" sz="1800" dirty="0"/>
              <a:t>for other work was spent on generating the exams.</a:t>
            </a: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8">
                                            <p:txEl>
                                              <p:pRg st="0" end="0"/>
                                            </p:txEl>
                                          </p:spTgt>
                                        </p:tgtEl>
                                        <p:attrNameLst>
                                          <p:attrName>style.visibility</p:attrName>
                                        </p:attrNameLst>
                                      </p:cBhvr>
                                      <p:to>
                                        <p:strVal val="visible"/>
                                      </p:to>
                                    </p:set>
                                    <p:animEffect transition="in" filter="fade">
                                      <p:cBhvr>
                                        <p:cTn id="7" dur="500"/>
                                        <p:tgtEl>
                                          <p:spTgt spid="1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8">
                                            <p:txEl>
                                              <p:pRg st="2" end="2"/>
                                            </p:txEl>
                                          </p:spTgt>
                                        </p:tgtEl>
                                        <p:attrNameLst>
                                          <p:attrName>style.visibility</p:attrName>
                                        </p:attrNameLst>
                                      </p:cBhvr>
                                      <p:to>
                                        <p:strVal val="visible"/>
                                      </p:to>
                                    </p:set>
                                    <p:animEffect transition="in" filter="fade">
                                      <p:cBhvr>
                                        <p:cTn id="12" dur="500"/>
                                        <p:tgtEl>
                                          <p:spTgt spid="15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8">
                                            <p:txEl>
                                              <p:pRg st="4" end="4"/>
                                            </p:txEl>
                                          </p:spTgt>
                                        </p:tgtEl>
                                        <p:attrNameLst>
                                          <p:attrName>style.visibility</p:attrName>
                                        </p:attrNameLst>
                                      </p:cBhvr>
                                      <p:to>
                                        <p:strVal val="visible"/>
                                      </p:to>
                                    </p:set>
                                    <p:animEffect transition="in" filter="fade">
                                      <p:cBhvr>
                                        <p:cTn id="17" dur="500"/>
                                        <p:tgtEl>
                                          <p:spTgt spid="15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10">
                                            <p:txEl>
                                              <p:pRg st="0" end="0"/>
                                            </p:txEl>
                                          </p:spTgt>
                                        </p:tgtEl>
                                        <p:attrNameLst>
                                          <p:attrName>style.visibility</p:attrName>
                                        </p:attrNameLst>
                                      </p:cBhvr>
                                      <p:to>
                                        <p:strVal val="visible"/>
                                      </p:to>
                                    </p:set>
                                    <p:animEffect transition="in" filter="fade">
                                      <p:cBhvr>
                                        <p:cTn id="22" dur="500"/>
                                        <p:tgtEl>
                                          <p:spTgt spid="1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58365200"/>
              </p:ext>
            </p:extLst>
          </p:nvPr>
        </p:nvGraphicFramePr>
        <p:xfrm>
          <a:off x="1828800" y="778650"/>
          <a:ext cx="5430838" cy="351314"/>
        </p:xfrm>
        <a:graphic>
          <a:graphicData uri="http://schemas.openxmlformats.org/drawingml/2006/table">
            <a:tbl>
              <a:tblPr firstRow="1" firstCol="1" bandRow="1">
                <a:tableStyleId>{C4B1156A-380E-4F78-BDF5-A606A8083BF9}</a:tableStyleId>
              </a:tblPr>
              <a:tblGrid>
                <a:gridCol w="3599025"/>
                <a:gridCol w="1831813"/>
              </a:tblGrid>
              <a:tr h="351314">
                <a:tc>
                  <a:txBody>
                    <a:bodyPr/>
                    <a:lstStyle/>
                    <a:p>
                      <a:pPr marL="0" marR="1905" indent="0" algn="ctr">
                        <a:lnSpc>
                          <a:spcPct val="150000"/>
                        </a:lnSpc>
                        <a:spcBef>
                          <a:spcPts val="0"/>
                        </a:spcBef>
                        <a:spcAft>
                          <a:spcPts val="785"/>
                        </a:spcAft>
                      </a:pPr>
                      <a:r>
                        <a:rPr lang="en-US" sz="1400" dirty="0">
                          <a:effectLst/>
                        </a:rPr>
                        <a:t>Hours allotted for working</a:t>
                      </a:r>
                      <a:endParaRPr lang="en-US" sz="1400" dirty="0">
                        <a:solidFill>
                          <a:schemeClr val="bg1"/>
                        </a:solidFill>
                        <a:effectLst/>
                        <a:latin typeface="Arial" panose="020B0604020202020204" pitchFamily="34" charset="0"/>
                        <a:ea typeface="Arial" panose="020B0604020202020204" pitchFamily="34" charset="0"/>
                      </a:endParaRPr>
                    </a:p>
                  </a:txBody>
                  <a:tcPr marL="50417" marR="50417" marT="0" marB="0"/>
                </a:tc>
                <a:tc>
                  <a:txBody>
                    <a:bodyPr/>
                    <a:lstStyle/>
                    <a:p>
                      <a:pPr marL="0" marR="1905" indent="0" algn="ctr">
                        <a:lnSpc>
                          <a:spcPct val="150000"/>
                        </a:lnSpc>
                        <a:spcBef>
                          <a:spcPts val="0"/>
                        </a:spcBef>
                        <a:spcAft>
                          <a:spcPts val="785"/>
                        </a:spcAft>
                      </a:pPr>
                      <a:r>
                        <a:rPr lang="en-US" sz="1400" dirty="0">
                          <a:effectLst/>
                        </a:rPr>
                        <a:t>4 hours</a:t>
                      </a:r>
                      <a:endParaRPr lang="en-US" sz="1400" dirty="0">
                        <a:solidFill>
                          <a:schemeClr val="bg1"/>
                        </a:solidFill>
                        <a:effectLst/>
                        <a:latin typeface="Arial" panose="020B0604020202020204" pitchFamily="34" charset="0"/>
                        <a:ea typeface="Arial" panose="020B0604020202020204" pitchFamily="34" charset="0"/>
                      </a:endParaRPr>
                    </a:p>
                  </a:txBody>
                  <a:tcPr marL="50417" marR="50417" marT="0" marB="0"/>
                </a:tc>
              </a:tr>
            </a:tbl>
          </a:graphicData>
        </a:graphic>
      </p:graphicFrame>
      <p:sp>
        <p:nvSpPr>
          <p:cNvPr id="7" name="Rectangle 6"/>
          <p:cNvSpPr/>
          <p:nvPr/>
        </p:nvSpPr>
        <p:spPr>
          <a:xfrm>
            <a:off x="1219200" y="1352550"/>
            <a:ext cx="6705600" cy="400110"/>
          </a:xfrm>
          <a:prstGeom prst="rect">
            <a:avLst/>
          </a:prstGeom>
          <a:solidFill>
            <a:schemeClr val="accent6">
              <a:lumMod val="60000"/>
              <a:lumOff val="40000"/>
            </a:schemeClr>
          </a:solidFill>
        </p:spPr>
        <p:txBody>
          <a:bodyPr wrap="square">
            <a:spAutoFit/>
          </a:bodyPr>
          <a:lstStyle/>
          <a:p>
            <a:r>
              <a:rPr lang="en-US" sz="2000" b="1" dirty="0">
                <a:solidFill>
                  <a:schemeClr val="bg1"/>
                </a:solidFill>
                <a:latin typeface="Arial" panose="020B0604020202020204" pitchFamily="34" charset="0"/>
                <a:ea typeface="Arial" panose="020B0604020202020204" pitchFamily="34" charset="0"/>
              </a:rPr>
              <a:t> GENERATING QUESTIONNAIRE </a:t>
            </a:r>
            <a:r>
              <a:rPr lang="en-US" sz="2000" b="1" dirty="0" smtClean="0">
                <a:solidFill>
                  <a:schemeClr val="bg1"/>
                </a:solidFill>
                <a:latin typeface="Arial" panose="020B0604020202020204" pitchFamily="34" charset="0"/>
                <a:ea typeface="Arial" panose="020B0604020202020204" pitchFamily="34" charset="0"/>
              </a:rPr>
              <a:t>DRAFT: </a:t>
            </a:r>
            <a:endParaRPr lang="en-US" sz="2000"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044941269"/>
              </p:ext>
            </p:extLst>
          </p:nvPr>
        </p:nvGraphicFramePr>
        <p:xfrm>
          <a:off x="1219200" y="1885950"/>
          <a:ext cx="6705600" cy="2104136"/>
        </p:xfrm>
        <a:graphic>
          <a:graphicData uri="http://schemas.openxmlformats.org/drawingml/2006/table">
            <a:tbl>
              <a:tblPr firstRow="1" firstCol="1" bandRow="1">
                <a:tableStyleId>{C4B1156A-380E-4F78-BDF5-A606A8083BF9}</a:tableStyleId>
              </a:tblPr>
              <a:tblGrid>
                <a:gridCol w="4443813"/>
                <a:gridCol w="2261787"/>
              </a:tblGrid>
              <a:tr h="403336">
                <a:tc>
                  <a:txBody>
                    <a:bodyPr/>
                    <a:lstStyle/>
                    <a:p>
                      <a:pPr marL="0" marR="1905" indent="0" algn="ctr">
                        <a:lnSpc>
                          <a:spcPct val="150000"/>
                        </a:lnSpc>
                        <a:spcBef>
                          <a:spcPts val="0"/>
                        </a:spcBef>
                        <a:spcAft>
                          <a:spcPts val="785"/>
                        </a:spcAft>
                      </a:pPr>
                      <a:r>
                        <a:rPr lang="en-US" sz="1600" dirty="0">
                          <a:effectLst/>
                        </a:rPr>
                        <a:t>Gather possible questions and determining its type </a:t>
                      </a:r>
                      <a:endParaRPr lang="en-US" sz="1600" dirty="0">
                        <a:solidFill>
                          <a:schemeClr val="bg1"/>
                        </a:solidFill>
                        <a:effectLst/>
                        <a:latin typeface="Arial" panose="020B0604020202020204" pitchFamily="34" charset="0"/>
                        <a:ea typeface="Arial" panose="020B0604020202020204" pitchFamily="34" charset="0"/>
                      </a:endParaRPr>
                    </a:p>
                  </a:txBody>
                  <a:tcPr marL="50417" marR="50417" marT="0" marB="0"/>
                </a:tc>
                <a:tc>
                  <a:txBody>
                    <a:bodyPr/>
                    <a:lstStyle/>
                    <a:p>
                      <a:pPr marL="0" marR="1905" indent="0" algn="ctr">
                        <a:lnSpc>
                          <a:spcPct val="150000"/>
                        </a:lnSpc>
                        <a:spcBef>
                          <a:spcPts val="0"/>
                        </a:spcBef>
                        <a:spcAft>
                          <a:spcPts val="785"/>
                        </a:spcAft>
                      </a:pPr>
                      <a:r>
                        <a:rPr lang="en-US" sz="1600" dirty="0">
                          <a:effectLst/>
                        </a:rPr>
                        <a:t> 1 min x 100 = 100 minutes or</a:t>
                      </a:r>
                      <a:br>
                        <a:rPr lang="en-US" sz="1600" dirty="0">
                          <a:effectLst/>
                        </a:rPr>
                      </a:br>
                      <a:r>
                        <a:rPr lang="en-US" sz="1600" dirty="0">
                          <a:effectLst/>
                        </a:rPr>
                        <a:t>1 hour and 40 minutes</a:t>
                      </a:r>
                      <a:endParaRPr lang="en-US" sz="1600" dirty="0">
                        <a:solidFill>
                          <a:schemeClr val="bg1"/>
                        </a:solidFill>
                        <a:effectLst/>
                        <a:latin typeface="Arial" panose="020B0604020202020204" pitchFamily="34" charset="0"/>
                        <a:ea typeface="Arial" panose="020B0604020202020204" pitchFamily="34" charset="0"/>
                      </a:endParaRPr>
                    </a:p>
                  </a:txBody>
                  <a:tcPr marL="50417" marR="50417" marT="0" marB="0"/>
                </a:tc>
              </a:tr>
              <a:tr h="403336">
                <a:tc>
                  <a:txBody>
                    <a:bodyPr/>
                    <a:lstStyle/>
                    <a:p>
                      <a:pPr marL="0" marR="1905" indent="0" algn="ctr">
                        <a:lnSpc>
                          <a:spcPct val="150000"/>
                        </a:lnSpc>
                        <a:spcBef>
                          <a:spcPts val="0"/>
                        </a:spcBef>
                        <a:spcAft>
                          <a:spcPts val="785"/>
                        </a:spcAft>
                      </a:pPr>
                      <a:r>
                        <a:rPr lang="en-US" sz="1600" dirty="0">
                          <a:effectLst/>
                        </a:rPr>
                        <a:t>Typing the gathered questions </a:t>
                      </a:r>
                      <a:endParaRPr lang="en-US" sz="1600" dirty="0">
                        <a:solidFill>
                          <a:schemeClr val="bg1"/>
                        </a:solidFill>
                        <a:effectLst/>
                        <a:latin typeface="Arial" panose="020B0604020202020204" pitchFamily="34" charset="0"/>
                        <a:ea typeface="Arial" panose="020B0604020202020204" pitchFamily="34" charset="0"/>
                      </a:endParaRPr>
                    </a:p>
                  </a:txBody>
                  <a:tcPr marL="50417" marR="50417" marT="0" marB="0"/>
                </a:tc>
                <a:tc>
                  <a:txBody>
                    <a:bodyPr/>
                    <a:lstStyle/>
                    <a:p>
                      <a:pPr marL="0" marR="1905" indent="0" algn="ctr">
                        <a:lnSpc>
                          <a:spcPct val="150000"/>
                        </a:lnSpc>
                        <a:spcBef>
                          <a:spcPts val="0"/>
                        </a:spcBef>
                        <a:spcAft>
                          <a:spcPts val="785"/>
                        </a:spcAft>
                      </a:pPr>
                      <a:r>
                        <a:rPr lang="en-US" sz="1600" dirty="0">
                          <a:effectLst/>
                        </a:rPr>
                        <a:t>2 min x 100 = 200 minutes or</a:t>
                      </a:r>
                      <a:br>
                        <a:rPr lang="en-US" sz="1600" dirty="0">
                          <a:effectLst/>
                        </a:rPr>
                      </a:br>
                      <a:r>
                        <a:rPr lang="en-US" sz="1600" dirty="0">
                          <a:effectLst/>
                        </a:rPr>
                        <a:t>3 hours and 20 minutes</a:t>
                      </a:r>
                      <a:endParaRPr lang="en-US" sz="1600" dirty="0">
                        <a:solidFill>
                          <a:schemeClr val="bg1"/>
                        </a:solidFill>
                        <a:effectLst/>
                        <a:latin typeface="Arial" panose="020B0604020202020204" pitchFamily="34" charset="0"/>
                        <a:ea typeface="Arial" panose="020B0604020202020204" pitchFamily="34" charset="0"/>
                      </a:endParaRPr>
                    </a:p>
                  </a:txBody>
                  <a:tcPr marL="50417" marR="50417"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85750"/>
            <a:ext cx="8153400" cy="416011"/>
          </a:xfrm>
          <a:prstGeom prst="rect">
            <a:avLst/>
          </a:prstGeom>
          <a:solidFill>
            <a:schemeClr val="accent6">
              <a:lumMod val="60000"/>
              <a:lumOff val="40000"/>
            </a:schemeClr>
          </a:solidFill>
        </p:spPr>
        <p:txBody>
          <a:bodyPr wrap="square">
            <a:spAutoFit/>
          </a:bodyPr>
          <a:lstStyle/>
          <a:p>
            <a:pPr marL="6350" marR="1905" indent="-6350" algn="just">
              <a:lnSpc>
                <a:spcPct val="150000"/>
              </a:lnSpc>
              <a:spcAft>
                <a:spcPts val="785"/>
              </a:spcAft>
            </a:pPr>
            <a:r>
              <a:rPr lang="en-US" sz="1600" b="1" dirty="0">
                <a:solidFill>
                  <a:schemeClr val="bg1"/>
                </a:solidFill>
                <a:latin typeface="Arial" panose="020B0604020202020204" pitchFamily="34" charset="0"/>
                <a:ea typeface="Arial" panose="020B0604020202020204" pitchFamily="34" charset="0"/>
              </a:rPr>
              <a:t>Time spent on validating each questions = 254 minutes or 4 hours &amp; 14 minutes</a:t>
            </a:r>
            <a:endParaRPr lang="en-US" sz="1800" dirty="0">
              <a:solidFill>
                <a:schemeClr val="bg1"/>
              </a:solidFill>
              <a:latin typeface="Arial" panose="020B0604020202020204" pitchFamily="34" charset="0"/>
              <a:ea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47726291"/>
              </p:ext>
            </p:extLst>
          </p:nvPr>
        </p:nvGraphicFramePr>
        <p:xfrm>
          <a:off x="228600" y="847090"/>
          <a:ext cx="3698047" cy="4163060"/>
        </p:xfrm>
        <a:graphic>
          <a:graphicData uri="http://schemas.openxmlformats.org/drawingml/2006/table">
            <a:tbl>
              <a:tblPr firstRow="1" firstCol="1" bandRow="1">
                <a:tableStyleId>{C4B1156A-380E-4F78-BDF5-A606A8083BF9}</a:tableStyleId>
              </a:tblPr>
              <a:tblGrid>
                <a:gridCol w="2450702"/>
                <a:gridCol w="1247345"/>
              </a:tblGrid>
              <a:tr h="150812">
                <a:tc>
                  <a:txBody>
                    <a:bodyPr/>
                    <a:lstStyle/>
                    <a:p>
                      <a:pPr marL="6350" marR="1905" indent="-6350" algn="ctr">
                        <a:lnSpc>
                          <a:spcPct val="150000"/>
                        </a:lnSpc>
                        <a:spcBef>
                          <a:spcPts val="0"/>
                        </a:spcBef>
                        <a:spcAft>
                          <a:spcPts val="785"/>
                        </a:spcAft>
                      </a:pPr>
                      <a:r>
                        <a:rPr lang="en-US" sz="1600" dirty="0">
                          <a:effectLst/>
                        </a:rPr>
                        <a:t>Time it takes to retrieve previous shifting exam</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a:effectLst/>
                        </a:rPr>
                        <a:t>2 minutes</a:t>
                      </a:r>
                      <a:endParaRPr lang="en-US" sz="1600">
                        <a:solidFill>
                          <a:schemeClr val="bg1"/>
                        </a:solidFill>
                        <a:effectLst/>
                        <a:latin typeface="Arial" panose="020B0604020202020204" pitchFamily="34" charset="0"/>
                        <a:ea typeface="Arial" panose="020B0604020202020204" pitchFamily="34" charset="0"/>
                      </a:endParaRPr>
                    </a:p>
                  </a:txBody>
                  <a:tcPr marL="37703" marR="37703" marT="0" marB="0"/>
                </a:tc>
              </a:tr>
              <a:tr h="150812">
                <a:tc>
                  <a:txBody>
                    <a:bodyPr/>
                    <a:lstStyle/>
                    <a:p>
                      <a:pPr marL="6350" marR="1905" indent="-6350" algn="ctr">
                        <a:lnSpc>
                          <a:spcPct val="150000"/>
                        </a:lnSpc>
                        <a:spcBef>
                          <a:spcPts val="0"/>
                        </a:spcBef>
                        <a:spcAft>
                          <a:spcPts val="785"/>
                        </a:spcAft>
                      </a:pPr>
                      <a:r>
                        <a:rPr lang="en-US" sz="1600" dirty="0">
                          <a:effectLst/>
                        </a:rPr>
                        <a:t>Time it takes to retrieve previous item analysis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a:effectLst/>
                        </a:rPr>
                        <a:t>2 minutes</a:t>
                      </a:r>
                      <a:endParaRPr lang="en-US" sz="1600">
                        <a:solidFill>
                          <a:schemeClr val="bg1"/>
                        </a:solidFill>
                        <a:effectLst/>
                        <a:latin typeface="Arial" panose="020B0604020202020204" pitchFamily="34" charset="0"/>
                        <a:ea typeface="Arial" panose="020B0604020202020204" pitchFamily="34" charset="0"/>
                      </a:endParaRPr>
                    </a:p>
                  </a:txBody>
                  <a:tcPr marL="37703" marR="37703" marT="0" marB="0"/>
                </a:tc>
              </a:tr>
              <a:tr h="150812">
                <a:tc>
                  <a:txBody>
                    <a:bodyPr/>
                    <a:lstStyle/>
                    <a:p>
                      <a:pPr marL="6350" marR="1905" indent="-6350" algn="ctr">
                        <a:lnSpc>
                          <a:spcPct val="150000"/>
                        </a:lnSpc>
                        <a:spcBef>
                          <a:spcPts val="0"/>
                        </a:spcBef>
                        <a:spcAft>
                          <a:spcPts val="785"/>
                        </a:spcAft>
                      </a:pPr>
                      <a:r>
                        <a:rPr lang="en-US" sz="1600" dirty="0">
                          <a:effectLst/>
                        </a:rPr>
                        <a:t>Time it takes to search the preferred question</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a:effectLst/>
                        </a:rPr>
                        <a:t>2 minutes</a:t>
                      </a:r>
                      <a:endParaRPr lang="en-US" sz="1600">
                        <a:solidFill>
                          <a:schemeClr val="bg1"/>
                        </a:solidFill>
                        <a:effectLst/>
                        <a:latin typeface="Arial" panose="020B0604020202020204" pitchFamily="34" charset="0"/>
                        <a:ea typeface="Arial" panose="020B0604020202020204" pitchFamily="34" charset="0"/>
                      </a:endParaRPr>
                    </a:p>
                  </a:txBody>
                  <a:tcPr marL="37703" marR="37703" marT="0" marB="0"/>
                </a:tc>
              </a:tr>
              <a:tr h="150812">
                <a:tc>
                  <a:txBody>
                    <a:bodyPr/>
                    <a:lstStyle/>
                    <a:p>
                      <a:pPr marL="6350" marR="1905" indent="-6350" algn="ctr">
                        <a:lnSpc>
                          <a:spcPct val="150000"/>
                        </a:lnSpc>
                        <a:spcBef>
                          <a:spcPts val="0"/>
                        </a:spcBef>
                        <a:spcAft>
                          <a:spcPts val="785"/>
                        </a:spcAft>
                      </a:pPr>
                      <a:r>
                        <a:rPr lang="en-US" sz="1600" dirty="0">
                          <a:effectLst/>
                        </a:rPr>
                        <a:t>Time it takes to determine the validity of the preferred question</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dirty="0">
                          <a:effectLst/>
                        </a:rPr>
                        <a:t>1 minute</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r>
              <a:tr h="150812">
                <a:tc>
                  <a:txBody>
                    <a:bodyPr/>
                    <a:lstStyle/>
                    <a:p>
                      <a:pPr marL="6350" marR="1905" indent="-6350" algn="ctr">
                        <a:lnSpc>
                          <a:spcPct val="150000"/>
                        </a:lnSpc>
                        <a:spcBef>
                          <a:spcPts val="0"/>
                        </a:spcBef>
                        <a:spcAft>
                          <a:spcPts val="785"/>
                        </a:spcAft>
                      </a:pPr>
                      <a:r>
                        <a:rPr lang="en-US" sz="1600" dirty="0">
                          <a:effectLst/>
                        </a:rPr>
                        <a:t>Total time to retrieve the validity of the first question</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dirty="0">
                          <a:effectLst/>
                        </a:rPr>
                        <a:t>2+2+2+1 = 7 minutes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49113070"/>
              </p:ext>
            </p:extLst>
          </p:nvPr>
        </p:nvGraphicFramePr>
        <p:xfrm>
          <a:off x="4114800" y="819150"/>
          <a:ext cx="4648200" cy="4253484"/>
        </p:xfrm>
        <a:graphic>
          <a:graphicData uri="http://schemas.openxmlformats.org/drawingml/2006/table">
            <a:tbl>
              <a:tblPr firstRow="1" firstCol="1" bandRow="1">
                <a:tableStyleId>{C4B1156A-380E-4F78-BDF5-A606A8083BF9}</a:tableStyleId>
              </a:tblPr>
              <a:tblGrid>
                <a:gridCol w="3080370"/>
                <a:gridCol w="1567830"/>
              </a:tblGrid>
              <a:tr h="1316682">
                <a:tc>
                  <a:txBody>
                    <a:bodyPr/>
                    <a:lstStyle/>
                    <a:p>
                      <a:pPr marL="6350" marR="1905" indent="-6350" algn="ctr">
                        <a:lnSpc>
                          <a:spcPct val="150000"/>
                        </a:lnSpc>
                        <a:spcBef>
                          <a:spcPts val="0"/>
                        </a:spcBef>
                        <a:spcAft>
                          <a:spcPts val="785"/>
                        </a:spcAft>
                      </a:pPr>
                      <a:r>
                        <a:rPr lang="en-US" sz="1600" dirty="0">
                          <a:effectLst/>
                        </a:rPr>
                        <a:t>Total time it takes to check the validity of 100 questions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dirty="0">
                          <a:effectLst/>
                        </a:rPr>
                        <a:t>7+((2+1)*99) = 304 minutes</a:t>
                      </a:r>
                      <a:br>
                        <a:rPr lang="en-US" sz="1600" dirty="0">
                          <a:effectLst/>
                        </a:rPr>
                      </a:br>
                      <a:r>
                        <a:rPr lang="en-US" sz="1600" dirty="0">
                          <a:effectLst/>
                        </a:rPr>
                        <a:t>or 5 hours and 4 minutes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r>
              <a:tr h="1316682">
                <a:tc>
                  <a:txBody>
                    <a:bodyPr/>
                    <a:lstStyle/>
                    <a:p>
                      <a:pPr marL="6350" marR="1905" indent="-6350" algn="ctr">
                        <a:lnSpc>
                          <a:spcPct val="150000"/>
                        </a:lnSpc>
                        <a:spcBef>
                          <a:spcPts val="0"/>
                        </a:spcBef>
                        <a:spcAft>
                          <a:spcPts val="785"/>
                        </a:spcAft>
                      </a:pPr>
                      <a:r>
                        <a:rPr lang="en-US" sz="1600" dirty="0">
                          <a:effectLst/>
                        </a:rPr>
                        <a:t>Total time it takes to check the validity of 100 questions but doesn’t exist on the previous shifting exam</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dirty="0">
                          <a:effectLst/>
                        </a:rPr>
                        <a:t>(2+2+2)+(2*99) = 204 minutes or 3 hours and 24 minutes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r>
              <a:tr h="1316682">
                <a:tc>
                  <a:txBody>
                    <a:bodyPr/>
                    <a:lstStyle/>
                    <a:p>
                      <a:pPr marL="6350" marR="1905" indent="-6350" algn="ctr">
                        <a:lnSpc>
                          <a:spcPct val="150000"/>
                        </a:lnSpc>
                        <a:spcBef>
                          <a:spcPts val="0"/>
                        </a:spcBef>
                        <a:spcAft>
                          <a:spcPts val="785"/>
                        </a:spcAft>
                      </a:pPr>
                      <a:r>
                        <a:rPr lang="en-US" sz="1600" dirty="0">
                          <a:effectLst/>
                        </a:rPr>
                        <a:t>Average time of checking the validity of the existing and non-existing questions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c>
                  <a:txBody>
                    <a:bodyPr/>
                    <a:lstStyle/>
                    <a:p>
                      <a:pPr marL="0" marR="1905" indent="0" algn="ctr">
                        <a:lnSpc>
                          <a:spcPct val="150000"/>
                        </a:lnSpc>
                        <a:spcBef>
                          <a:spcPts val="0"/>
                        </a:spcBef>
                        <a:spcAft>
                          <a:spcPts val="785"/>
                        </a:spcAft>
                      </a:pPr>
                      <a:r>
                        <a:rPr lang="en-US" sz="1600" dirty="0">
                          <a:effectLst/>
                        </a:rPr>
                        <a:t>(304+204)/2 = 254 minutes or 4 hours and 14 minutes</a:t>
                      </a:r>
                      <a:endParaRPr lang="en-US" sz="1600" dirty="0">
                        <a:solidFill>
                          <a:schemeClr val="bg1"/>
                        </a:solidFill>
                        <a:effectLst/>
                        <a:latin typeface="Arial" panose="020B0604020202020204" pitchFamily="34" charset="0"/>
                        <a:ea typeface="Arial" panose="020B0604020202020204" pitchFamily="34" charset="0"/>
                      </a:endParaRPr>
                    </a:p>
                  </a:txBody>
                  <a:tcPr marL="37703" marR="37703" marT="0" marB="0"/>
                </a:tc>
              </a:tr>
            </a:tbl>
          </a:graphicData>
        </a:graphic>
      </p:graphicFrame>
    </p:spTree>
    <p:extLst>
      <p:ext uri="{BB962C8B-B14F-4D97-AF65-F5344CB8AC3E}">
        <p14:creationId xmlns:p14="http://schemas.microsoft.com/office/powerpoint/2010/main" val="384628727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800" y="128885"/>
            <a:ext cx="5638800" cy="461665"/>
          </a:xfrm>
          <a:prstGeom prst="rect">
            <a:avLst/>
          </a:prstGeom>
          <a:solidFill>
            <a:schemeClr val="accent6">
              <a:lumMod val="60000"/>
              <a:lumOff val="40000"/>
            </a:schemeClr>
          </a:solidFill>
        </p:spPr>
        <p:txBody>
          <a:bodyPr wrap="square">
            <a:spAutoFit/>
          </a:bodyPr>
          <a:lstStyle/>
          <a:p>
            <a:pPr marR="1905" algn="just">
              <a:lnSpc>
                <a:spcPct val="150000"/>
              </a:lnSpc>
              <a:spcAft>
                <a:spcPts val="785"/>
              </a:spcAft>
            </a:pPr>
            <a:r>
              <a:rPr lang="en-US" sz="1600" b="1" dirty="0">
                <a:solidFill>
                  <a:schemeClr val="bg1"/>
                </a:solidFill>
                <a:latin typeface="Arial" panose="020B0604020202020204" pitchFamily="34" charset="0"/>
                <a:ea typeface="Arial" panose="020B0604020202020204" pitchFamily="34" charset="0"/>
              </a:rPr>
              <a:t>Finalizing the Questionnaire Draft = 50 minutes</a:t>
            </a:r>
            <a:endParaRPr lang="en-US" sz="1600" dirty="0">
              <a:solidFill>
                <a:schemeClr val="bg1"/>
              </a:solidFill>
              <a:latin typeface="Arial" panose="020B0604020202020204" pitchFamily="34" charset="0"/>
              <a:ea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95980690"/>
              </p:ext>
            </p:extLst>
          </p:nvPr>
        </p:nvGraphicFramePr>
        <p:xfrm>
          <a:off x="1828800" y="637158"/>
          <a:ext cx="5638800" cy="943992"/>
        </p:xfrm>
        <a:graphic>
          <a:graphicData uri="http://schemas.openxmlformats.org/drawingml/2006/table">
            <a:tbl>
              <a:tblPr firstRow="1" firstCol="1" bandRow="1">
                <a:tableStyleId>{C4B1156A-380E-4F78-BDF5-A606A8083BF9}</a:tableStyleId>
              </a:tblPr>
              <a:tblGrid>
                <a:gridCol w="3736842"/>
                <a:gridCol w="1901958"/>
              </a:tblGrid>
              <a:tr h="201668">
                <a:tc>
                  <a:txBody>
                    <a:bodyPr/>
                    <a:lstStyle/>
                    <a:p>
                      <a:pPr marL="0" marR="1905" indent="0" algn="ctr">
                        <a:lnSpc>
                          <a:spcPct val="150000"/>
                        </a:lnSpc>
                        <a:spcBef>
                          <a:spcPts val="0"/>
                        </a:spcBef>
                        <a:spcAft>
                          <a:spcPts val="785"/>
                        </a:spcAft>
                      </a:pPr>
                      <a:r>
                        <a:rPr lang="en-US" sz="1500" dirty="0">
                          <a:effectLst/>
                        </a:rPr>
                        <a:t>Finalizing the questions and revisions</a:t>
                      </a:r>
                      <a:endParaRPr lang="en-US" sz="1500" dirty="0">
                        <a:solidFill>
                          <a:schemeClr val="bg1"/>
                        </a:solidFill>
                        <a:effectLst/>
                        <a:latin typeface="Arial" panose="020B0604020202020204" pitchFamily="34" charset="0"/>
                        <a:ea typeface="Arial" panose="020B0604020202020204" pitchFamily="34" charset="0"/>
                      </a:endParaRPr>
                    </a:p>
                  </a:txBody>
                  <a:tcPr marL="50417" marR="50417" marT="0" marB="0"/>
                </a:tc>
                <a:tc>
                  <a:txBody>
                    <a:bodyPr/>
                    <a:lstStyle/>
                    <a:p>
                      <a:pPr marL="0" marR="1905" indent="0" algn="ctr">
                        <a:lnSpc>
                          <a:spcPct val="150000"/>
                        </a:lnSpc>
                        <a:spcBef>
                          <a:spcPts val="0"/>
                        </a:spcBef>
                        <a:spcAft>
                          <a:spcPts val="785"/>
                        </a:spcAft>
                      </a:pPr>
                      <a:r>
                        <a:rPr lang="en-US" sz="1500">
                          <a:effectLst/>
                        </a:rPr>
                        <a:t>30 minutes</a:t>
                      </a:r>
                      <a:endParaRPr lang="en-US" sz="1500">
                        <a:solidFill>
                          <a:schemeClr val="bg1"/>
                        </a:solidFill>
                        <a:effectLst/>
                        <a:latin typeface="Arial" panose="020B0604020202020204" pitchFamily="34" charset="0"/>
                        <a:ea typeface="Arial" panose="020B0604020202020204" pitchFamily="34" charset="0"/>
                      </a:endParaRPr>
                    </a:p>
                  </a:txBody>
                  <a:tcPr marL="50417" marR="50417" marT="0" marB="0"/>
                </a:tc>
              </a:tr>
              <a:tr h="403336">
                <a:tc>
                  <a:txBody>
                    <a:bodyPr/>
                    <a:lstStyle/>
                    <a:p>
                      <a:pPr marL="0" marR="1905" indent="0" algn="ctr">
                        <a:lnSpc>
                          <a:spcPct val="150000"/>
                        </a:lnSpc>
                        <a:spcBef>
                          <a:spcPts val="0"/>
                        </a:spcBef>
                        <a:spcAft>
                          <a:spcPts val="785"/>
                        </a:spcAft>
                      </a:pPr>
                      <a:r>
                        <a:rPr lang="en-US" sz="1500" dirty="0">
                          <a:effectLst/>
                        </a:rPr>
                        <a:t>Satisfying the Objective of the Blueprint and revision of questions</a:t>
                      </a:r>
                      <a:endParaRPr lang="en-US" sz="1500" dirty="0">
                        <a:solidFill>
                          <a:schemeClr val="bg1"/>
                        </a:solidFill>
                        <a:effectLst/>
                        <a:latin typeface="Arial" panose="020B0604020202020204" pitchFamily="34" charset="0"/>
                        <a:ea typeface="Arial" panose="020B0604020202020204" pitchFamily="34" charset="0"/>
                      </a:endParaRPr>
                    </a:p>
                  </a:txBody>
                  <a:tcPr marL="50417" marR="50417" marT="0" marB="0"/>
                </a:tc>
                <a:tc>
                  <a:txBody>
                    <a:bodyPr/>
                    <a:lstStyle/>
                    <a:p>
                      <a:pPr marL="0" marR="1905" indent="0" algn="ctr">
                        <a:lnSpc>
                          <a:spcPct val="150000"/>
                        </a:lnSpc>
                        <a:spcBef>
                          <a:spcPts val="0"/>
                        </a:spcBef>
                        <a:spcAft>
                          <a:spcPts val="785"/>
                        </a:spcAft>
                      </a:pPr>
                      <a:r>
                        <a:rPr lang="en-US" sz="1500" dirty="0">
                          <a:effectLst/>
                        </a:rPr>
                        <a:t>20 minutes</a:t>
                      </a:r>
                      <a:endParaRPr lang="en-US" sz="1500" dirty="0">
                        <a:solidFill>
                          <a:schemeClr val="bg1"/>
                        </a:solidFill>
                        <a:effectLst/>
                        <a:latin typeface="Arial" panose="020B0604020202020204" pitchFamily="34" charset="0"/>
                        <a:ea typeface="Arial" panose="020B0604020202020204" pitchFamily="34" charset="0"/>
                      </a:endParaRPr>
                    </a:p>
                  </a:txBody>
                  <a:tcPr marL="50417" marR="50417"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136991"/>
              </p:ext>
            </p:extLst>
          </p:nvPr>
        </p:nvGraphicFramePr>
        <p:xfrm>
          <a:off x="152400" y="1642110"/>
          <a:ext cx="8763000" cy="3156204"/>
        </p:xfrm>
        <a:graphic>
          <a:graphicData uri="http://schemas.openxmlformats.org/drawingml/2006/table">
            <a:tbl>
              <a:tblPr firstRow="1" firstCol="1" bandRow="1">
                <a:tableStyleId>{C4B1156A-380E-4F78-BDF5-A606A8083BF9}</a:tableStyleId>
              </a:tblPr>
              <a:tblGrid>
                <a:gridCol w="5807256"/>
                <a:gridCol w="2955744"/>
              </a:tblGrid>
              <a:tr h="552979">
                <a:tc>
                  <a:txBody>
                    <a:bodyPr/>
                    <a:lstStyle/>
                    <a:p>
                      <a:pPr marL="0" marR="1905" indent="0" algn="ctr">
                        <a:lnSpc>
                          <a:spcPct val="150000"/>
                        </a:lnSpc>
                        <a:spcBef>
                          <a:spcPts val="0"/>
                        </a:spcBef>
                        <a:spcAft>
                          <a:spcPts val="785"/>
                        </a:spcAft>
                      </a:pPr>
                      <a:r>
                        <a:rPr lang="en-US" sz="1600" dirty="0">
                          <a:effectLst/>
                        </a:rPr>
                        <a:t>Total time on Generating the Questionnaire Draft</a:t>
                      </a:r>
                      <a:endParaRPr lang="en-US" sz="1600" dirty="0">
                        <a:solidFill>
                          <a:schemeClr val="bg1"/>
                        </a:solidFill>
                        <a:effectLst/>
                        <a:latin typeface="Arial" panose="020B0604020202020204" pitchFamily="34" charset="0"/>
                        <a:ea typeface="Arial" panose="020B0604020202020204" pitchFamily="34" charset="0"/>
                      </a:endParaRPr>
                    </a:p>
                  </a:txBody>
                  <a:tcPr marL="46082" marR="46082" marT="0" marB="0"/>
                </a:tc>
                <a:tc>
                  <a:txBody>
                    <a:bodyPr/>
                    <a:lstStyle/>
                    <a:p>
                      <a:pPr marL="6350" marR="1905" indent="-6350" algn="ctr">
                        <a:lnSpc>
                          <a:spcPct val="150000"/>
                        </a:lnSpc>
                        <a:spcBef>
                          <a:spcPts val="0"/>
                        </a:spcBef>
                        <a:spcAft>
                          <a:spcPts val="785"/>
                        </a:spcAft>
                      </a:pPr>
                      <a:r>
                        <a:rPr lang="en-US" sz="1600" dirty="0">
                          <a:effectLst/>
                        </a:rPr>
                        <a:t>100 + 200 + 254 + 30 + 20 = 604 minutes or 10 hours and 4 minutes</a:t>
                      </a:r>
                      <a:endParaRPr lang="en-US" sz="1600" dirty="0">
                        <a:solidFill>
                          <a:schemeClr val="bg1"/>
                        </a:solidFill>
                        <a:effectLst/>
                        <a:latin typeface="Arial" panose="020B0604020202020204" pitchFamily="34" charset="0"/>
                        <a:ea typeface="Arial" panose="020B0604020202020204" pitchFamily="34" charset="0"/>
                      </a:endParaRPr>
                    </a:p>
                  </a:txBody>
                  <a:tcPr marL="46082" marR="46082" marT="0" marB="0"/>
                </a:tc>
              </a:tr>
              <a:tr h="552979">
                <a:tc>
                  <a:txBody>
                    <a:bodyPr/>
                    <a:lstStyle/>
                    <a:p>
                      <a:pPr marL="0" marR="1905" indent="0" algn="ctr">
                        <a:lnSpc>
                          <a:spcPct val="150000"/>
                        </a:lnSpc>
                        <a:spcBef>
                          <a:spcPts val="0"/>
                        </a:spcBef>
                        <a:spcAft>
                          <a:spcPts val="785"/>
                        </a:spcAft>
                      </a:pPr>
                      <a:r>
                        <a:rPr lang="en-US" sz="1600">
                          <a:effectLst/>
                        </a:rPr>
                        <a:t>Days Spent on Generating the Questionnaire Draft</a:t>
                      </a:r>
                      <a:endParaRPr lang="en-US" sz="1600">
                        <a:solidFill>
                          <a:schemeClr val="bg1"/>
                        </a:solidFill>
                        <a:effectLst/>
                        <a:latin typeface="Arial" panose="020B0604020202020204" pitchFamily="34" charset="0"/>
                        <a:ea typeface="Arial" panose="020B0604020202020204" pitchFamily="34" charset="0"/>
                      </a:endParaRPr>
                    </a:p>
                  </a:txBody>
                  <a:tcPr marL="46082" marR="46082" marT="0" marB="0"/>
                </a:tc>
                <a:tc>
                  <a:txBody>
                    <a:bodyPr/>
                    <a:lstStyle/>
                    <a:p>
                      <a:pPr marL="6350" marR="1905" indent="-6350" algn="ctr">
                        <a:lnSpc>
                          <a:spcPct val="150000"/>
                        </a:lnSpc>
                        <a:spcBef>
                          <a:spcPts val="0"/>
                        </a:spcBef>
                        <a:spcAft>
                          <a:spcPts val="785"/>
                        </a:spcAft>
                      </a:pPr>
                      <a:r>
                        <a:rPr lang="en-US" sz="1600" dirty="0">
                          <a:effectLst/>
                        </a:rPr>
                        <a:t>10 hours and 4 minutes/ 4 hours = 2.52 days</a:t>
                      </a:r>
                      <a:br>
                        <a:rPr lang="en-US" sz="1600" dirty="0">
                          <a:effectLst/>
                        </a:rPr>
                      </a:br>
                      <a:r>
                        <a:rPr lang="en-US" sz="1600" dirty="0">
                          <a:effectLst/>
                        </a:rPr>
                        <a:t>(AVERAGE) 3 days</a:t>
                      </a:r>
                      <a:endParaRPr lang="en-US" sz="1600" dirty="0">
                        <a:solidFill>
                          <a:schemeClr val="bg1"/>
                        </a:solidFill>
                        <a:effectLst/>
                        <a:latin typeface="Arial" panose="020B0604020202020204" pitchFamily="34" charset="0"/>
                        <a:ea typeface="Arial" panose="020B0604020202020204" pitchFamily="34" charset="0"/>
                      </a:endParaRPr>
                    </a:p>
                  </a:txBody>
                  <a:tcPr marL="46082" marR="46082" marT="0" marB="0"/>
                </a:tc>
              </a:tr>
              <a:tr h="552979">
                <a:tc>
                  <a:txBody>
                    <a:bodyPr/>
                    <a:lstStyle/>
                    <a:p>
                      <a:pPr marL="0" marR="1905" indent="0" algn="ctr">
                        <a:lnSpc>
                          <a:spcPct val="150000"/>
                        </a:lnSpc>
                        <a:spcBef>
                          <a:spcPts val="0"/>
                        </a:spcBef>
                        <a:spcAft>
                          <a:spcPts val="785"/>
                        </a:spcAft>
                      </a:pPr>
                      <a:r>
                        <a:rPr lang="en-US" sz="1600">
                          <a:effectLst/>
                        </a:rPr>
                        <a:t>Days it take to generate official questionnaire </a:t>
                      </a:r>
                      <a:endParaRPr lang="en-US" sz="1600">
                        <a:solidFill>
                          <a:schemeClr val="bg1"/>
                        </a:solidFill>
                        <a:effectLst/>
                        <a:latin typeface="Arial" panose="020B0604020202020204" pitchFamily="34" charset="0"/>
                        <a:ea typeface="Arial" panose="020B0604020202020204" pitchFamily="34" charset="0"/>
                      </a:endParaRPr>
                    </a:p>
                  </a:txBody>
                  <a:tcPr marL="46082" marR="46082" marT="0" marB="0"/>
                </a:tc>
                <a:tc>
                  <a:txBody>
                    <a:bodyPr/>
                    <a:lstStyle/>
                    <a:p>
                      <a:pPr marL="6350" marR="1905" indent="-6350" algn="ctr">
                        <a:lnSpc>
                          <a:spcPct val="150000"/>
                        </a:lnSpc>
                        <a:spcBef>
                          <a:spcPts val="0"/>
                        </a:spcBef>
                        <a:spcAft>
                          <a:spcPts val="785"/>
                        </a:spcAft>
                      </a:pPr>
                      <a:r>
                        <a:rPr lang="en-US" sz="1600" dirty="0">
                          <a:effectLst/>
                        </a:rPr>
                        <a:t>604+(3*254)+30+20 = 1416 </a:t>
                      </a:r>
                      <a:r>
                        <a:rPr lang="en-US" sz="1600" dirty="0" smtClean="0">
                          <a:effectLst/>
                        </a:rPr>
                        <a:t>minutes/4</a:t>
                      </a:r>
                      <a:r>
                        <a:rPr lang="en-US" sz="1600" baseline="0" dirty="0" smtClean="0">
                          <a:effectLst/>
                        </a:rPr>
                        <a:t> hours</a:t>
                      </a:r>
                      <a:r>
                        <a:rPr lang="en-US" sz="1600" dirty="0" smtClean="0">
                          <a:effectLst/>
                        </a:rPr>
                        <a:t> </a:t>
                      </a:r>
                      <a:r>
                        <a:rPr lang="en-US" sz="1600" baseline="0" dirty="0" smtClean="0">
                          <a:effectLst/>
                        </a:rPr>
                        <a:t>=</a:t>
                      </a:r>
                      <a:r>
                        <a:rPr lang="en-US" sz="1600" dirty="0" smtClean="0">
                          <a:effectLst/>
                        </a:rPr>
                        <a:t> </a:t>
                      </a:r>
                      <a:r>
                        <a:rPr lang="en-US" sz="1600" dirty="0">
                          <a:effectLst/>
                        </a:rPr>
                        <a:t>5.9 days (AVERAGE) 6 days</a:t>
                      </a:r>
                      <a:endParaRPr lang="en-US" sz="1600" dirty="0">
                        <a:solidFill>
                          <a:schemeClr val="bg1"/>
                        </a:solidFill>
                        <a:effectLst/>
                        <a:latin typeface="Arial" panose="020B0604020202020204" pitchFamily="34" charset="0"/>
                        <a:ea typeface="Arial" panose="020B0604020202020204" pitchFamily="34" charset="0"/>
                      </a:endParaRPr>
                    </a:p>
                  </a:txBody>
                  <a:tcPr marL="46082" marR="46082" marT="0" marB="0"/>
                </a:tc>
              </a:tr>
            </a:tbl>
          </a:graphicData>
        </a:graphic>
      </p:graphicFrame>
    </p:spTree>
    <p:extLst>
      <p:ext uri="{BB962C8B-B14F-4D97-AF65-F5344CB8AC3E}">
        <p14:creationId xmlns:p14="http://schemas.microsoft.com/office/powerpoint/2010/main" val="371907309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ctrTitle"/>
          </p:nvPr>
        </p:nvSpPr>
        <p:spPr>
          <a:xfrm>
            <a:off x="2667000" y="1428750"/>
            <a:ext cx="5905425" cy="1771599"/>
          </a:xfrm>
          <a:prstGeom prst="rect">
            <a:avLst/>
          </a:prstGeom>
        </p:spPr>
        <p:txBody>
          <a:bodyPr lIns="91425" tIns="91425" rIns="91425" bIns="91425" anchor="b" anchorCtr="0">
            <a:noAutofit/>
          </a:bodyPr>
          <a:lstStyle/>
          <a:p>
            <a:r>
              <a:rPr lang="en-US" b="1" dirty="0"/>
              <a:t>Inaccurate Report on the Item Analysis</a:t>
            </a:r>
            <a:endParaRPr lang="en-US" dirty="0"/>
          </a:p>
        </p:txBody>
      </p:sp>
      <p:sp>
        <p:nvSpPr>
          <p:cNvPr id="1427" name="Shape 1427"/>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2</a:t>
            </a:r>
          </a:p>
        </p:txBody>
      </p:sp>
    </p:spTree>
    <p:extLst>
      <p:ext uri="{BB962C8B-B14F-4D97-AF65-F5344CB8AC3E}">
        <p14:creationId xmlns:p14="http://schemas.microsoft.com/office/powerpoint/2010/main" val="391854150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905000" y="1276350"/>
            <a:ext cx="6282299" cy="3048000"/>
          </a:xfrm>
        </p:spPr>
        <p:txBody>
          <a:bodyPr/>
          <a:lstStyle/>
          <a:p>
            <a:pPr>
              <a:buNone/>
            </a:pPr>
            <a:r>
              <a:rPr lang="en-US" sz="4000" dirty="0"/>
              <a:t>Documents </a:t>
            </a:r>
            <a:r>
              <a:rPr lang="en-US" sz="4000" dirty="0" smtClean="0"/>
              <a:t>involved: </a:t>
            </a:r>
            <a:endParaRPr lang="en-US" sz="4000" dirty="0"/>
          </a:p>
          <a:p>
            <a:pPr lvl="0"/>
            <a:r>
              <a:rPr lang="en-US" sz="2000" dirty="0" smtClean="0"/>
              <a:t> Item </a:t>
            </a:r>
            <a:r>
              <a:rPr lang="en-US" sz="2000" dirty="0"/>
              <a:t>analysis - result of the examination including the difficulty index, discrimination index, mean, standard deviation, reliability index and standard error</a:t>
            </a:r>
            <a:r>
              <a:rPr lang="en-US" sz="2000" dirty="0" smtClean="0"/>
              <a:t>.</a:t>
            </a:r>
            <a:endParaRPr lang="en-US" sz="1800" dirty="0"/>
          </a:p>
        </p:txBody>
      </p:sp>
    </p:spTree>
    <p:extLst>
      <p:ext uri="{BB962C8B-B14F-4D97-AF65-F5344CB8AC3E}">
        <p14:creationId xmlns:p14="http://schemas.microsoft.com/office/powerpoint/2010/main" val="9369066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829436"/>
            <a:ext cx="4324350" cy="550420"/>
          </a:xfrm>
          <a:prstGeom prst="rect">
            <a:avLst/>
          </a:prstGeom>
          <a:noFill/>
          <a:ln>
            <a:noFill/>
          </a:ln>
        </p:spPr>
        <p:txBody>
          <a:bodyPr lIns="91425" tIns="91425" rIns="91425" bIns="91425" anchor="t" anchorCtr="0">
            <a:noAutofit/>
          </a:bodyPr>
          <a:lstStyle/>
          <a:p>
            <a:r>
              <a:rPr lang="en-US" sz="2400" dirty="0" smtClean="0">
                <a:solidFill>
                  <a:schemeClr val="bg1"/>
                </a:solidFill>
              </a:rPr>
              <a:t>Scenario(</a:t>
            </a:r>
            <a:r>
              <a:rPr lang="en-US" sz="2000" dirty="0" smtClean="0">
                <a:solidFill>
                  <a:schemeClr val="bg1"/>
                </a:solidFill>
              </a:rPr>
              <a:t>1-2</a:t>
            </a:r>
            <a:r>
              <a:rPr lang="en-US" sz="2400" dirty="0" smtClean="0">
                <a:solidFill>
                  <a:schemeClr val="bg1"/>
                </a:solidFill>
              </a:rPr>
              <a:t>):</a:t>
            </a:r>
            <a:endParaRPr lang="en-US" sz="2400" dirty="0">
              <a:solidFill>
                <a:schemeClr val="bg1"/>
              </a:solidFill>
            </a:endParaRPr>
          </a:p>
        </p:txBody>
      </p:sp>
      <p:sp>
        <p:nvSpPr>
          <p:cNvPr id="1444" name="Shape 1444"/>
          <p:cNvSpPr txBox="1">
            <a:spLocks noGrp="1"/>
          </p:cNvSpPr>
          <p:nvPr>
            <p:ph type="subTitle" idx="4294967295"/>
          </p:nvPr>
        </p:nvSpPr>
        <p:spPr>
          <a:xfrm>
            <a:off x="3786073" y="1311994"/>
            <a:ext cx="4629150" cy="2468391"/>
          </a:xfrm>
          <a:prstGeom prst="rect">
            <a:avLst/>
          </a:prstGeom>
          <a:noFill/>
          <a:ln>
            <a:noFill/>
          </a:ln>
        </p:spPr>
        <p:txBody>
          <a:bodyPr lIns="91425" tIns="91425" rIns="91425" bIns="91425" anchor="t" anchorCtr="0">
            <a:noAutofit/>
          </a:bodyPr>
          <a:lstStyle/>
          <a:p>
            <a:pPr algn="just">
              <a:buNone/>
            </a:pPr>
            <a:r>
              <a:rPr lang="en-US" sz="1800" dirty="0" smtClean="0"/>
              <a:t>After </a:t>
            </a:r>
            <a:r>
              <a:rPr lang="en-US" sz="1800" dirty="0"/>
              <a:t>the examination proper, the chairman, dean and MEDICS director evaluates the examination using the item analysis generated by the scantron machine. They review the results of the examination like the; scores, mean, standard deviation, reliability index and standard error for analyzing its efficiency and determine whether the examination satisfies the blueprint’s objective or not. </a:t>
            </a: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420488564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829436"/>
            <a:ext cx="4324350" cy="550420"/>
          </a:xfrm>
          <a:prstGeom prst="rect">
            <a:avLst/>
          </a:prstGeom>
          <a:noFill/>
          <a:ln>
            <a:noFill/>
          </a:ln>
        </p:spPr>
        <p:txBody>
          <a:bodyPr lIns="91425" tIns="91425" rIns="91425" bIns="91425" anchor="t" anchorCtr="0">
            <a:noAutofit/>
          </a:bodyPr>
          <a:lstStyle/>
          <a:p>
            <a:r>
              <a:rPr lang="en-US" sz="2400" dirty="0" smtClean="0">
                <a:solidFill>
                  <a:schemeClr val="bg1"/>
                </a:solidFill>
              </a:rPr>
              <a:t>Scenario(</a:t>
            </a:r>
            <a:r>
              <a:rPr lang="en-US" sz="2000" dirty="0">
                <a:solidFill>
                  <a:schemeClr val="bg1"/>
                </a:solidFill>
              </a:rPr>
              <a:t>2</a:t>
            </a:r>
            <a:r>
              <a:rPr lang="en-US" sz="2000" dirty="0" smtClean="0">
                <a:solidFill>
                  <a:schemeClr val="bg1"/>
                </a:solidFill>
              </a:rPr>
              <a:t>-2</a:t>
            </a:r>
            <a:r>
              <a:rPr lang="en-US" sz="2400" dirty="0" smtClean="0">
                <a:solidFill>
                  <a:schemeClr val="bg1"/>
                </a:solidFill>
              </a:rPr>
              <a:t>):</a:t>
            </a:r>
            <a:endParaRPr lang="en-US" sz="2400" dirty="0">
              <a:solidFill>
                <a:schemeClr val="bg1"/>
              </a:solidFill>
            </a:endParaRPr>
          </a:p>
        </p:txBody>
      </p:sp>
      <p:sp>
        <p:nvSpPr>
          <p:cNvPr id="1444" name="Shape 1444"/>
          <p:cNvSpPr txBox="1">
            <a:spLocks noGrp="1"/>
          </p:cNvSpPr>
          <p:nvPr>
            <p:ph type="subTitle" idx="4294967295"/>
          </p:nvPr>
        </p:nvSpPr>
        <p:spPr>
          <a:xfrm>
            <a:off x="3766243" y="1251870"/>
            <a:ext cx="4629150" cy="2925592"/>
          </a:xfrm>
          <a:prstGeom prst="rect">
            <a:avLst/>
          </a:prstGeom>
          <a:noFill/>
          <a:ln>
            <a:noFill/>
          </a:ln>
        </p:spPr>
        <p:txBody>
          <a:bodyPr lIns="91425" tIns="91425" rIns="91425" bIns="91425" anchor="t" anchorCtr="0">
            <a:noAutofit/>
          </a:bodyPr>
          <a:lstStyle/>
          <a:p>
            <a:pPr algn="just">
              <a:buNone/>
            </a:pPr>
            <a:r>
              <a:rPr lang="en-US" sz="1800" dirty="0"/>
              <a:t>The higher officials (chairman, dean and MEDICS director) usually don’t rely on the results of the reliability index because they prefer the results of the standard method in which they do it manually but they don’t want to manually compute the analysis because the process is time consuming. The acceptable index of the standard method for reliability index is from .70 and above. Meanwhile, the acceptable index for the existing system’s reliability index range down from .60 and above. </a:t>
            </a:r>
            <a:endParaRPr lang="en-US" sz="1800" dirty="0"/>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57231437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Cause 		Impact</a:t>
            </a:r>
            <a:endParaRPr lang="en-US" sz="3200" dirty="0"/>
          </a:p>
        </p:txBody>
      </p:sp>
      <p:sp>
        <p:nvSpPr>
          <p:cNvPr id="3" name="Text Placeholder 2"/>
          <p:cNvSpPr>
            <a:spLocks noGrp="1"/>
          </p:cNvSpPr>
          <p:nvPr>
            <p:ph type="body" idx="1"/>
          </p:nvPr>
        </p:nvSpPr>
        <p:spPr>
          <a:xfrm>
            <a:off x="1667713" y="2422651"/>
            <a:ext cx="2828087" cy="2663699"/>
          </a:xfrm>
        </p:spPr>
        <p:txBody>
          <a:bodyPr/>
          <a:lstStyle/>
          <a:p>
            <a:pPr marL="285750" indent="-285750" algn="just"/>
            <a:r>
              <a:rPr lang="en-US" sz="1800" dirty="0"/>
              <a:t>Existing item analysis doesn’t use the standard computations</a:t>
            </a:r>
          </a:p>
        </p:txBody>
      </p:sp>
      <p:sp>
        <p:nvSpPr>
          <p:cNvPr id="4" name="Text Placeholder 3"/>
          <p:cNvSpPr>
            <a:spLocks noGrp="1"/>
          </p:cNvSpPr>
          <p:nvPr>
            <p:ph type="body" idx="2"/>
          </p:nvPr>
        </p:nvSpPr>
        <p:spPr/>
        <p:txBody>
          <a:bodyPr/>
          <a:lstStyle/>
          <a:p>
            <a:pPr lvl="1" algn="just">
              <a:buFont typeface="Muli"/>
              <a:buChar char="◇"/>
            </a:pPr>
            <a:r>
              <a:rPr lang="en-US" sz="1800" dirty="0" smtClean="0"/>
              <a:t> Poor </a:t>
            </a:r>
            <a:r>
              <a:rPr lang="en-US" sz="1800" dirty="0"/>
              <a:t>evaluation of the examination</a:t>
            </a:r>
            <a:endParaRPr lang="en-US" sz="1600" dirty="0"/>
          </a:p>
        </p:txBody>
      </p:sp>
    </p:spTree>
    <p:extLst>
      <p:ext uri="{BB962C8B-B14F-4D97-AF65-F5344CB8AC3E}">
        <p14:creationId xmlns:p14="http://schemas.microsoft.com/office/powerpoint/2010/main" val="145578156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43050" y="590550"/>
            <a:ext cx="4944300" cy="1371600"/>
          </a:xfrm>
        </p:spPr>
        <p:txBody>
          <a:bodyPr/>
          <a:lstStyle/>
          <a:p>
            <a:r>
              <a:rPr lang="en-US" dirty="0"/>
              <a:t> </a:t>
            </a:r>
            <a:r>
              <a:rPr lang="en-US" dirty="0" smtClean="0"/>
              <a:t>Quantification : </a:t>
            </a:r>
            <a:r>
              <a:rPr lang="en-US" dirty="0"/>
              <a:t/>
            </a:r>
            <a:br>
              <a:rPr lang="en-US" dirty="0"/>
            </a:br>
            <a:endParaRPr lang="en-US" dirty="0"/>
          </a:p>
        </p:txBody>
      </p:sp>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986089934"/>
                  </p:ext>
                </p:extLst>
              </p:nvPr>
            </p:nvGraphicFramePr>
            <p:xfrm>
              <a:off x="228600" y="1642110"/>
              <a:ext cx="8763000" cy="2682239"/>
            </p:xfrm>
            <a:graphic>
              <a:graphicData uri="http://schemas.openxmlformats.org/drawingml/2006/table">
                <a:tbl>
                  <a:tblPr firstRow="1" firstCol="1" bandRow="1">
                    <a:tableStyleId>{C4B1156A-380E-4F78-BDF5-A606A8083BF9}</a:tableStyleId>
                  </a:tblPr>
                  <a:tblGrid>
                    <a:gridCol w="5807256"/>
                    <a:gridCol w="2955744"/>
                  </a:tblGrid>
                  <a:tr h="857336">
                    <a:tc>
                      <a:txBody>
                        <a:bodyPr/>
                        <a:lstStyle/>
                        <a:p>
                          <a:pPr marL="0" marR="1905" indent="0" algn="ctr">
                            <a:lnSpc>
                              <a:spcPct val="150000"/>
                            </a:lnSpc>
                            <a:spcBef>
                              <a:spcPts val="0"/>
                            </a:spcBef>
                            <a:spcAft>
                              <a:spcPts val="785"/>
                            </a:spcAft>
                          </a:pPr>
                          <a:r>
                            <a:rPr lang="en-US" sz="1400" dirty="0">
                              <a:solidFill>
                                <a:srgbClr val="000000"/>
                              </a:solidFill>
                              <a:effectLst/>
                              <a:latin typeface="Arial" panose="020B0604020202020204" pitchFamily="34" charset="0"/>
                              <a:ea typeface="Arial" panose="020B0604020202020204" pitchFamily="34" charset="0"/>
                            </a:rPr>
                            <a:t>Standard Result of the Acceptable Reliability Index</a:t>
                          </a:r>
                        </a:p>
                      </a:txBody>
                      <a:tcPr marL="68580" marR="68580" marT="0" marB="0"/>
                    </a:tc>
                    <a:tc>
                      <a:txBody>
                        <a:bodyPr/>
                        <a:lstStyle/>
                        <a:p>
                          <a:pPr marL="6350" marR="1905" indent="-6350" algn="ctr">
                            <a:lnSpc>
                              <a:spcPct val="150000"/>
                            </a:lnSpc>
                            <a:spcBef>
                              <a:spcPts val="0"/>
                            </a:spcBef>
                            <a:spcAft>
                              <a:spcPts val="785"/>
                            </a:spcAft>
                          </a:pPr>
                          <a:r>
                            <a:rPr lang="en-US" sz="1400">
                              <a:solidFill>
                                <a:srgbClr val="000000"/>
                              </a:solidFill>
                              <a:effectLst/>
                              <a:latin typeface="Arial" panose="020B0604020202020204" pitchFamily="34" charset="0"/>
                              <a:ea typeface="Arial" panose="020B0604020202020204" pitchFamily="34" charset="0"/>
                            </a:rPr>
                            <a:t>.7000 or above</a:t>
                          </a:r>
                        </a:p>
                      </a:txBody>
                      <a:tcPr marL="68580" marR="68580" marT="0" marB="0"/>
                    </a:tc>
                  </a:tr>
                  <a:tr h="857336">
                    <a:tc>
                      <a:txBody>
                        <a:bodyPr/>
                        <a:lstStyle/>
                        <a:p>
                          <a:pPr marL="0" marR="1905" indent="0" algn="ctr">
                            <a:lnSpc>
                              <a:spcPct val="150000"/>
                            </a:lnSpc>
                            <a:spcBef>
                              <a:spcPts val="0"/>
                            </a:spcBef>
                            <a:spcAft>
                              <a:spcPts val="785"/>
                            </a:spcAft>
                          </a:pPr>
                          <a:r>
                            <a:rPr lang="en-US" sz="1400">
                              <a:solidFill>
                                <a:srgbClr val="000000"/>
                              </a:solidFill>
                              <a:effectLst/>
                              <a:latin typeface="Arial" panose="020B0604020202020204" pitchFamily="34" charset="0"/>
                              <a:ea typeface="Arial" panose="020B0604020202020204" pitchFamily="34" charset="0"/>
                            </a:rPr>
                            <a:t>Reliability Index of PHARMA 1</a:t>
                          </a:r>
                          <a:r>
                            <a:rPr lang="en-US" sz="1400" baseline="30000">
                              <a:solidFill>
                                <a:srgbClr val="000000"/>
                              </a:solidFill>
                              <a:effectLst/>
                              <a:latin typeface="Arial" panose="020B0604020202020204" pitchFamily="34" charset="0"/>
                              <a:ea typeface="Arial" panose="020B0604020202020204" pitchFamily="34" charset="0"/>
                            </a:rPr>
                            <a:t>ST</a:t>
                          </a:r>
                          <a:r>
                            <a:rPr lang="en-US" sz="1400">
                              <a:solidFill>
                                <a:srgbClr val="000000"/>
                              </a:solidFill>
                              <a:effectLst/>
                              <a:latin typeface="Arial" panose="020B0604020202020204" pitchFamily="34" charset="0"/>
                              <a:ea typeface="Arial" panose="020B0604020202020204" pitchFamily="34" charset="0"/>
                            </a:rPr>
                            <a:t> COMPRE SY 14-15</a:t>
                          </a:r>
                        </a:p>
                      </a:txBody>
                      <a:tcPr marL="68580" marR="68580" marT="0" marB="0"/>
                    </a:tc>
                    <a:tc>
                      <a:txBody>
                        <a:bodyPr/>
                        <a:lstStyle/>
                        <a:p>
                          <a:pPr marL="6350" marR="1905" indent="-6350" algn="ctr">
                            <a:lnSpc>
                              <a:spcPct val="150000"/>
                            </a:lnSpc>
                            <a:spcBef>
                              <a:spcPts val="0"/>
                            </a:spcBef>
                            <a:spcAft>
                              <a:spcPts val="785"/>
                            </a:spcAft>
                          </a:pPr>
                          <a:r>
                            <a:rPr lang="en-US" sz="1400" b="1">
                              <a:solidFill>
                                <a:srgbClr val="000000"/>
                              </a:solidFill>
                              <a:effectLst/>
                              <a:latin typeface="Arial" panose="020B0604020202020204" pitchFamily="34" charset="0"/>
                              <a:ea typeface="Arial" panose="020B0604020202020204" pitchFamily="34" charset="0"/>
                            </a:rPr>
                            <a:t>0.6025</a:t>
                          </a:r>
                          <a:endParaRPr lang="en-US" sz="1400">
                            <a:solidFill>
                              <a:srgbClr val="000000"/>
                            </a:solidFill>
                            <a:effectLst/>
                            <a:latin typeface="Arial" panose="020B0604020202020204" pitchFamily="34" charset="0"/>
                            <a:ea typeface="Arial" panose="020B0604020202020204" pitchFamily="34" charset="0"/>
                          </a:endParaRPr>
                        </a:p>
                      </a:txBody>
                      <a:tcPr marL="68580" marR="68580" marT="0" marB="0"/>
                    </a:tc>
                  </a:tr>
                  <a:tr h="967567">
                    <a:tc>
                      <a:txBody>
                        <a:bodyPr/>
                        <a:lstStyle/>
                        <a:p>
                          <a:pPr marL="0" marR="1905" indent="0" algn="ctr">
                            <a:lnSpc>
                              <a:spcPct val="150000"/>
                            </a:lnSpc>
                            <a:spcBef>
                              <a:spcPts val="0"/>
                            </a:spcBef>
                            <a:spcAft>
                              <a:spcPts val="785"/>
                            </a:spcAft>
                          </a:pPr>
                          <a:r>
                            <a:rPr lang="en-US" sz="1400" dirty="0">
                              <a:solidFill>
                                <a:srgbClr val="000000"/>
                              </a:solidFill>
                              <a:effectLst/>
                              <a:latin typeface="Arial" panose="020B0604020202020204" pitchFamily="34" charset="0"/>
                              <a:ea typeface="Arial" panose="020B0604020202020204" pitchFamily="34" charset="0"/>
                            </a:rPr>
                            <a:t>Percentage Error of the Standard Method and the Existing System’s Reliability Index</a:t>
                          </a:r>
                        </a:p>
                      </a:txBody>
                      <a:tcPr marL="68580" marR="68580" marT="0" marB="0"/>
                    </a:tc>
                    <a:tc>
                      <a:txBody>
                        <a:bodyPr/>
                        <a:lstStyle/>
                        <a:p>
                          <a:pPr marL="6350" marR="1905" indent="-6350" algn="just">
                            <a:lnSpc>
                              <a:spcPct val="150000"/>
                            </a:lnSpc>
                            <a:spcBef>
                              <a:spcPts val="0"/>
                            </a:spcBef>
                            <a:spcAft>
                              <a:spcPts val="785"/>
                            </a:spcAft>
                          </a:pPr>
                          <a14:m>
                            <m:oMathPara xmlns:m="http://schemas.openxmlformats.org/officeDocument/2006/math">
                              <m:oMathParaPr>
                                <m:jc m:val="centerGroup"/>
                              </m:oMathParaPr>
                              <m:oMath xmlns:m="http://schemas.openxmlformats.org/officeDocument/2006/math">
                                <m:f>
                                  <m:fPr>
                                    <m:ctrlPr>
                                      <a:rPr lang="en-US" sz="1200" b="1" i="1">
                                        <a:solidFill>
                                          <a:srgbClr val="000000"/>
                                        </a:solidFill>
                                        <a:effectLst/>
                                        <a:latin typeface="Cambria Math" panose="02040503050406030204" pitchFamily="18" charset="0"/>
                                        <a:ea typeface="Arial" panose="020B0604020202020204" pitchFamily="34" charset="0"/>
                                      </a:rPr>
                                    </m:ctrlPr>
                                  </m:fPr>
                                  <m:num>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𝟕𝟎𝟎𝟎</m:t>
                                    </m:r>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𝟎</m:t>
                                    </m:r>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𝟔𝟎𝟐𝟓</m:t>
                                    </m:r>
                                    <m:r>
                                      <a:rPr lang="en-US" sz="1200" b="1" i="1">
                                        <a:solidFill>
                                          <a:srgbClr val="000000"/>
                                        </a:solidFill>
                                        <a:effectLst/>
                                        <a:latin typeface="Cambria Math" panose="02040503050406030204" pitchFamily="18" charset="0"/>
                                        <a:ea typeface="Arial" panose="020B0604020202020204" pitchFamily="34" charset="0"/>
                                      </a:rPr>
                                      <m:t>)</m:t>
                                    </m:r>
                                  </m:num>
                                  <m:den>
                                    <m:r>
                                      <a:rPr lang="en-US" sz="1200" b="1" i="1">
                                        <a:solidFill>
                                          <a:srgbClr val="000000"/>
                                        </a:solidFill>
                                        <a:effectLst/>
                                        <a:latin typeface="Cambria Math" panose="02040503050406030204" pitchFamily="18" charset="0"/>
                                        <a:ea typeface="Arial" panose="020B0604020202020204" pitchFamily="34" charset="0"/>
                                      </a:rPr>
                                      <m:t>𝟎</m:t>
                                    </m:r>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𝟕𝟎𝟎𝟎</m:t>
                                    </m:r>
                                  </m:den>
                                </m:f>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𝟏𝟎𝟎</m:t>
                                </m:r>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𝟏𝟑</m:t>
                                </m:r>
                                <m:r>
                                  <a:rPr lang="en-US" sz="1200" b="1" i="1">
                                    <a:solidFill>
                                      <a:srgbClr val="000000"/>
                                    </a:solidFill>
                                    <a:effectLst/>
                                    <a:latin typeface="Cambria Math" panose="02040503050406030204" pitchFamily="18" charset="0"/>
                                    <a:ea typeface="Arial" panose="020B0604020202020204" pitchFamily="34" charset="0"/>
                                  </a:rPr>
                                  <m:t>.</m:t>
                                </m:r>
                                <m:r>
                                  <a:rPr lang="en-US" sz="1200" b="1" i="1">
                                    <a:solidFill>
                                      <a:srgbClr val="000000"/>
                                    </a:solidFill>
                                    <a:effectLst/>
                                    <a:latin typeface="Cambria Math" panose="02040503050406030204" pitchFamily="18" charset="0"/>
                                    <a:ea typeface="Arial" panose="020B0604020202020204" pitchFamily="34" charset="0"/>
                                  </a:rPr>
                                  <m:t>𝟗𝟑</m:t>
                                </m:r>
                                <m:r>
                                  <a:rPr lang="en-US" sz="1200" b="1" i="1">
                                    <a:solidFill>
                                      <a:srgbClr val="000000"/>
                                    </a:solidFill>
                                    <a:effectLst/>
                                    <a:latin typeface="Cambria Math" panose="02040503050406030204" pitchFamily="18" charset="0"/>
                                    <a:ea typeface="Arial" panose="020B0604020202020204" pitchFamily="34" charset="0"/>
                                  </a:rPr>
                                  <m:t>%</m:t>
                                </m:r>
                              </m:oMath>
                            </m:oMathPara>
                          </a14:m>
                          <a:endParaRPr lang="en-US" sz="1400" dirty="0">
                            <a:solidFill>
                              <a:srgbClr val="000000"/>
                            </a:solidFill>
                            <a:effectLst/>
                            <a:latin typeface="Arial" panose="020B0604020202020204" pitchFamily="34" charset="0"/>
                            <a:ea typeface="Arial" panose="020B0604020202020204" pitchFamily="34" charset="0"/>
                          </a:endParaRPr>
                        </a:p>
                      </a:txBody>
                      <a:tcPr marL="68580" marR="68580" marT="0" marB="0"/>
                    </a:tc>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986089934"/>
                  </p:ext>
                </p:extLst>
              </p:nvPr>
            </p:nvGraphicFramePr>
            <p:xfrm>
              <a:off x="228600" y="1642110"/>
              <a:ext cx="8763000" cy="2682239"/>
            </p:xfrm>
            <a:graphic>
              <a:graphicData uri="http://schemas.openxmlformats.org/drawingml/2006/table">
                <a:tbl>
                  <a:tblPr firstRow="1" firstCol="1" bandRow="1">
                    <a:tableStyleId>{C4B1156A-380E-4F78-BDF5-A606A8083BF9}</a:tableStyleId>
                  </a:tblPr>
                  <a:tblGrid>
                    <a:gridCol w="5807256"/>
                    <a:gridCol w="2955744"/>
                  </a:tblGrid>
                  <a:tr h="857336">
                    <a:tc>
                      <a:txBody>
                        <a:bodyPr/>
                        <a:lstStyle/>
                        <a:p>
                          <a:pPr marL="0" marR="1905" indent="0" algn="ctr">
                            <a:lnSpc>
                              <a:spcPct val="150000"/>
                            </a:lnSpc>
                            <a:spcBef>
                              <a:spcPts val="0"/>
                            </a:spcBef>
                            <a:spcAft>
                              <a:spcPts val="785"/>
                            </a:spcAft>
                          </a:pPr>
                          <a:r>
                            <a:rPr lang="en-US" sz="1400" dirty="0">
                              <a:solidFill>
                                <a:srgbClr val="000000"/>
                              </a:solidFill>
                              <a:effectLst/>
                              <a:latin typeface="Arial" panose="020B0604020202020204" pitchFamily="34" charset="0"/>
                              <a:ea typeface="Arial" panose="020B0604020202020204" pitchFamily="34" charset="0"/>
                            </a:rPr>
                            <a:t>Standard Result of the Acceptable Reliability Index</a:t>
                          </a:r>
                        </a:p>
                      </a:txBody>
                      <a:tcPr marL="68580" marR="68580" marT="0" marB="0"/>
                    </a:tc>
                    <a:tc>
                      <a:txBody>
                        <a:bodyPr/>
                        <a:lstStyle/>
                        <a:p>
                          <a:pPr marL="6350" marR="1905" indent="-6350" algn="ctr">
                            <a:lnSpc>
                              <a:spcPct val="150000"/>
                            </a:lnSpc>
                            <a:spcBef>
                              <a:spcPts val="0"/>
                            </a:spcBef>
                            <a:spcAft>
                              <a:spcPts val="785"/>
                            </a:spcAft>
                          </a:pPr>
                          <a:r>
                            <a:rPr lang="en-US" sz="1400">
                              <a:solidFill>
                                <a:srgbClr val="000000"/>
                              </a:solidFill>
                              <a:effectLst/>
                              <a:latin typeface="Arial" panose="020B0604020202020204" pitchFamily="34" charset="0"/>
                              <a:ea typeface="Arial" panose="020B0604020202020204" pitchFamily="34" charset="0"/>
                            </a:rPr>
                            <a:t>.7000 or above</a:t>
                          </a:r>
                        </a:p>
                      </a:txBody>
                      <a:tcPr marL="68580" marR="68580" marT="0" marB="0"/>
                    </a:tc>
                  </a:tr>
                  <a:tr h="857336">
                    <a:tc>
                      <a:txBody>
                        <a:bodyPr/>
                        <a:lstStyle/>
                        <a:p>
                          <a:pPr marL="0" marR="1905" indent="0" algn="ctr">
                            <a:lnSpc>
                              <a:spcPct val="150000"/>
                            </a:lnSpc>
                            <a:spcBef>
                              <a:spcPts val="0"/>
                            </a:spcBef>
                            <a:spcAft>
                              <a:spcPts val="785"/>
                            </a:spcAft>
                          </a:pPr>
                          <a:r>
                            <a:rPr lang="en-US" sz="1400">
                              <a:solidFill>
                                <a:srgbClr val="000000"/>
                              </a:solidFill>
                              <a:effectLst/>
                              <a:latin typeface="Arial" panose="020B0604020202020204" pitchFamily="34" charset="0"/>
                              <a:ea typeface="Arial" panose="020B0604020202020204" pitchFamily="34" charset="0"/>
                            </a:rPr>
                            <a:t>Reliability Index of PHARMA 1</a:t>
                          </a:r>
                          <a:r>
                            <a:rPr lang="en-US" sz="1400" baseline="30000">
                              <a:solidFill>
                                <a:srgbClr val="000000"/>
                              </a:solidFill>
                              <a:effectLst/>
                              <a:latin typeface="Arial" panose="020B0604020202020204" pitchFamily="34" charset="0"/>
                              <a:ea typeface="Arial" panose="020B0604020202020204" pitchFamily="34" charset="0"/>
                            </a:rPr>
                            <a:t>ST</a:t>
                          </a:r>
                          <a:r>
                            <a:rPr lang="en-US" sz="1400">
                              <a:solidFill>
                                <a:srgbClr val="000000"/>
                              </a:solidFill>
                              <a:effectLst/>
                              <a:latin typeface="Arial" panose="020B0604020202020204" pitchFamily="34" charset="0"/>
                              <a:ea typeface="Arial" panose="020B0604020202020204" pitchFamily="34" charset="0"/>
                            </a:rPr>
                            <a:t> COMPRE SY 14-15</a:t>
                          </a:r>
                        </a:p>
                      </a:txBody>
                      <a:tcPr marL="68580" marR="68580" marT="0" marB="0"/>
                    </a:tc>
                    <a:tc>
                      <a:txBody>
                        <a:bodyPr/>
                        <a:lstStyle/>
                        <a:p>
                          <a:pPr marL="6350" marR="1905" indent="-6350" algn="ctr">
                            <a:lnSpc>
                              <a:spcPct val="150000"/>
                            </a:lnSpc>
                            <a:spcBef>
                              <a:spcPts val="0"/>
                            </a:spcBef>
                            <a:spcAft>
                              <a:spcPts val="785"/>
                            </a:spcAft>
                          </a:pPr>
                          <a:r>
                            <a:rPr lang="en-US" sz="1400" b="1">
                              <a:solidFill>
                                <a:srgbClr val="000000"/>
                              </a:solidFill>
                              <a:effectLst/>
                              <a:latin typeface="Arial" panose="020B0604020202020204" pitchFamily="34" charset="0"/>
                              <a:ea typeface="Arial" panose="020B0604020202020204" pitchFamily="34" charset="0"/>
                            </a:rPr>
                            <a:t>0.6025</a:t>
                          </a:r>
                          <a:endParaRPr lang="en-US" sz="1400">
                            <a:solidFill>
                              <a:srgbClr val="000000"/>
                            </a:solidFill>
                            <a:effectLst/>
                            <a:latin typeface="Arial" panose="020B0604020202020204" pitchFamily="34" charset="0"/>
                            <a:ea typeface="Arial" panose="020B0604020202020204" pitchFamily="34" charset="0"/>
                          </a:endParaRPr>
                        </a:p>
                      </a:txBody>
                      <a:tcPr marL="68580" marR="68580" marT="0" marB="0"/>
                    </a:tc>
                  </a:tr>
                  <a:tr h="967567">
                    <a:tc>
                      <a:txBody>
                        <a:bodyPr/>
                        <a:lstStyle/>
                        <a:p>
                          <a:pPr marL="0" marR="1905" indent="0" algn="ctr">
                            <a:lnSpc>
                              <a:spcPct val="150000"/>
                            </a:lnSpc>
                            <a:spcBef>
                              <a:spcPts val="0"/>
                            </a:spcBef>
                            <a:spcAft>
                              <a:spcPts val="785"/>
                            </a:spcAft>
                          </a:pPr>
                          <a:r>
                            <a:rPr lang="en-US" sz="1400" dirty="0">
                              <a:solidFill>
                                <a:srgbClr val="000000"/>
                              </a:solidFill>
                              <a:effectLst/>
                              <a:latin typeface="Arial" panose="020B0604020202020204" pitchFamily="34" charset="0"/>
                              <a:ea typeface="Arial" panose="020B0604020202020204" pitchFamily="34" charset="0"/>
                            </a:rPr>
                            <a:t>Percentage Error of the Standard Method and the Existing System’s Reliability Index</a:t>
                          </a:r>
                        </a:p>
                      </a:txBody>
                      <a:tcPr marL="68580" marR="68580" marT="0" marB="0"/>
                    </a:tc>
                    <a:tc>
                      <a:txBody>
                        <a:bodyPr/>
                        <a:lstStyle/>
                        <a:p>
                          <a:endParaRPr lang="en-US"/>
                        </a:p>
                      </a:txBody>
                      <a:tcPr marL="68580" marR="68580" marT="0" marB="0">
                        <a:blipFill rotWithShape="0">
                          <a:blip r:embed="rId2"/>
                          <a:stretch>
                            <a:fillRect l="-196701" t="-177987" r="-619" b="-1258"/>
                          </a:stretch>
                        </a:blipFill>
                      </a:tcPr>
                    </a:tc>
                  </a:tr>
                </a:tbl>
              </a:graphicData>
            </a:graphic>
          </p:graphicFrame>
        </mc:Fallback>
      </mc:AlternateContent>
    </p:spTree>
    <p:extLst>
      <p:ext uri="{BB962C8B-B14F-4D97-AF65-F5344CB8AC3E}">
        <p14:creationId xmlns:p14="http://schemas.microsoft.com/office/powerpoint/2010/main" val="2975197419"/>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438150"/>
            <a:ext cx="5486400" cy="645300"/>
          </a:xfrm>
        </p:spPr>
        <p:txBody>
          <a:bodyPr/>
          <a:lstStyle/>
          <a:p>
            <a:r>
              <a:rPr lang="en-US" sz="2400" dirty="0" err="1" smtClean="0"/>
              <a:t>Pamantasan</a:t>
            </a:r>
            <a:r>
              <a:rPr lang="en-US" sz="2400" dirty="0" smtClean="0"/>
              <a:t> ng </a:t>
            </a:r>
            <a:r>
              <a:rPr lang="en-US" sz="2400" dirty="0" err="1" smtClean="0"/>
              <a:t>Lungsod</a:t>
            </a:r>
            <a:r>
              <a:rPr lang="en-US" sz="2400" dirty="0" smtClean="0"/>
              <a:t> ng </a:t>
            </a:r>
            <a:r>
              <a:rPr lang="en-US" sz="2400" dirty="0" err="1" smtClean="0"/>
              <a:t>Maynila</a:t>
            </a:r>
            <a:r>
              <a:rPr lang="en-US" sz="2400" dirty="0" smtClean="0"/>
              <a:t> </a:t>
            </a:r>
            <a:endParaRPr lang="en-US" sz="2400" dirty="0"/>
          </a:p>
        </p:txBody>
      </p:sp>
      <p:sp>
        <p:nvSpPr>
          <p:cNvPr id="5" name="Text Placeholder 4"/>
          <p:cNvSpPr>
            <a:spLocks noGrp="1"/>
          </p:cNvSpPr>
          <p:nvPr>
            <p:ph type="body" idx="1"/>
          </p:nvPr>
        </p:nvSpPr>
        <p:spPr>
          <a:xfrm>
            <a:off x="1219200" y="1276350"/>
            <a:ext cx="6477000" cy="3581400"/>
          </a:xfrm>
        </p:spPr>
        <p:txBody>
          <a:bodyPr/>
          <a:lstStyle/>
          <a:p>
            <a:pPr algn="just"/>
            <a:r>
              <a:rPr lang="en-US" sz="1600" dirty="0"/>
              <a:t> </a:t>
            </a:r>
            <a:r>
              <a:rPr lang="en-US" sz="1600" dirty="0" smtClean="0"/>
              <a:t>Started during the Administration of Mayor Arsenio </a:t>
            </a:r>
            <a:r>
              <a:rPr lang="en-US" sz="1600" dirty="0" err="1" smtClean="0"/>
              <a:t>Lacson</a:t>
            </a:r>
            <a:r>
              <a:rPr lang="en-US" sz="1600" dirty="0" smtClean="0"/>
              <a:t> (1957)</a:t>
            </a:r>
          </a:p>
          <a:p>
            <a:pPr algn="just"/>
            <a:r>
              <a:rPr lang="en-US" sz="1600" dirty="0"/>
              <a:t> </a:t>
            </a:r>
            <a:r>
              <a:rPr lang="en-US" sz="1600" dirty="0" smtClean="0"/>
              <a:t>Ordinance  # 4202 was approved by Mayor </a:t>
            </a:r>
            <a:r>
              <a:rPr lang="en-US" sz="1600" dirty="0" err="1" smtClean="0"/>
              <a:t>Lacson</a:t>
            </a:r>
            <a:r>
              <a:rPr lang="en-US" sz="1600" dirty="0" smtClean="0"/>
              <a:t> on 13</a:t>
            </a:r>
            <a:r>
              <a:rPr lang="en-US" sz="1600" baseline="30000" dirty="0" smtClean="0"/>
              <a:t>th</a:t>
            </a:r>
            <a:r>
              <a:rPr lang="en-US" sz="1600" dirty="0" smtClean="0"/>
              <a:t> of                  January 1960.</a:t>
            </a:r>
          </a:p>
          <a:p>
            <a:pPr algn="just"/>
            <a:r>
              <a:rPr lang="en-US" sz="1600" dirty="0"/>
              <a:t> </a:t>
            </a:r>
            <a:r>
              <a:rPr lang="en-US" sz="1600" dirty="0" smtClean="0"/>
              <a:t>1 million pesos was allocated for the university to be established.</a:t>
            </a:r>
          </a:p>
          <a:p>
            <a:pPr algn="just"/>
            <a:r>
              <a:rPr lang="en-US" sz="1600" dirty="0" smtClean="0"/>
              <a:t> Counselor Ernesto </a:t>
            </a:r>
            <a:r>
              <a:rPr lang="en-US" sz="1600" dirty="0" err="1" smtClean="0"/>
              <a:t>Maceda</a:t>
            </a:r>
            <a:r>
              <a:rPr lang="en-US" sz="1600" dirty="0" smtClean="0"/>
              <a:t> chaired the Board’s Committee that allocated funds for the creation of the city of university.</a:t>
            </a:r>
          </a:p>
          <a:p>
            <a:pPr algn="just"/>
            <a:r>
              <a:rPr lang="en-US" sz="1600" dirty="0"/>
              <a:t> </a:t>
            </a:r>
            <a:r>
              <a:rPr lang="en-US" sz="1600" dirty="0" smtClean="0"/>
              <a:t>After Mayor </a:t>
            </a:r>
            <a:r>
              <a:rPr lang="en-US" sz="1600" dirty="0" err="1" smtClean="0"/>
              <a:t>Lacson</a:t>
            </a:r>
            <a:r>
              <a:rPr lang="en-US" sz="1600" dirty="0" smtClean="0"/>
              <a:t> passed away the fulfillment of his dream university was  continued by his Vice Mayor Antonio Villegas.</a:t>
            </a:r>
          </a:p>
          <a:p>
            <a:pPr algn="just"/>
            <a:r>
              <a:rPr lang="en-US" sz="1600" dirty="0"/>
              <a:t> </a:t>
            </a:r>
            <a:r>
              <a:rPr lang="en-US" sz="1600" dirty="0" smtClean="0"/>
              <a:t>Executive Order # 7 , s-1963, was issued by Mayor Villegas in creating a plan and working a committee.</a:t>
            </a:r>
          </a:p>
          <a:p>
            <a:pPr algn="just"/>
            <a:r>
              <a:rPr lang="en-US" sz="1600" dirty="0" smtClean="0"/>
              <a:t> Pres. </a:t>
            </a:r>
            <a:r>
              <a:rPr lang="en-US" sz="1600" dirty="0" err="1" smtClean="0"/>
              <a:t>Diosdado</a:t>
            </a:r>
            <a:r>
              <a:rPr lang="en-US" sz="1600" dirty="0" smtClean="0"/>
              <a:t> </a:t>
            </a:r>
            <a:r>
              <a:rPr lang="en-US" sz="1600" dirty="0" err="1" smtClean="0"/>
              <a:t>Macapagal</a:t>
            </a:r>
            <a:r>
              <a:rPr lang="en-US" sz="1600" dirty="0" smtClean="0"/>
              <a:t> signed into law the final bill “An Act Authorizing the City of Manila to Establish and Operate the University of the City of Manila and for Other Purposes” on June 19,1965.</a:t>
            </a:r>
          </a:p>
          <a:p>
            <a:pPr algn="just"/>
            <a:endParaRPr lang="en-US" sz="16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7391400" y="195967"/>
            <a:ext cx="1034543" cy="1080383"/>
          </a:xfrm>
          <a:prstGeom prst="rect">
            <a:avLst/>
          </a:prstGeom>
        </p:spPr>
      </p:pic>
    </p:spTree>
    <p:extLst>
      <p:ext uri="{BB962C8B-B14F-4D97-AF65-F5344CB8AC3E}">
        <p14:creationId xmlns:p14="http://schemas.microsoft.com/office/powerpoint/2010/main" val="418572556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Shape 1425"/>
          <p:cNvSpPr txBox="1">
            <a:spLocks noGrp="1"/>
          </p:cNvSpPr>
          <p:nvPr>
            <p:ph type="ctrTitle"/>
          </p:nvPr>
        </p:nvSpPr>
        <p:spPr>
          <a:xfrm>
            <a:off x="2590800" y="1876500"/>
            <a:ext cx="5905425" cy="1371600"/>
          </a:xfrm>
          <a:prstGeom prst="rect">
            <a:avLst/>
          </a:prstGeom>
        </p:spPr>
        <p:txBody>
          <a:bodyPr lIns="91425" tIns="91425" rIns="91425" bIns="91425" anchor="b" anchorCtr="0">
            <a:noAutofit/>
          </a:bodyPr>
          <a:lstStyle/>
          <a:p>
            <a:r>
              <a:rPr lang="en-US" b="1" dirty="0"/>
              <a:t>Incomplete Statistical Report </a:t>
            </a:r>
            <a:endParaRPr lang="en-US" dirty="0"/>
          </a:p>
        </p:txBody>
      </p:sp>
      <p:sp>
        <p:nvSpPr>
          <p:cNvPr id="1427" name="Shape 1427"/>
          <p:cNvSpPr txBox="1"/>
          <p:nvPr/>
        </p:nvSpPr>
        <p:spPr>
          <a:xfrm>
            <a:off x="409575" y="1676400"/>
            <a:ext cx="2067000" cy="1771800"/>
          </a:xfrm>
          <a:prstGeom prst="rect">
            <a:avLst/>
          </a:prstGeom>
          <a:noFill/>
          <a:ln>
            <a:noFill/>
          </a:ln>
        </p:spPr>
        <p:txBody>
          <a:bodyPr lIns="91425" tIns="91425" rIns="91425" bIns="91425" anchor="ctr" anchorCtr="0">
            <a:noAutofit/>
          </a:bodyPr>
          <a:lstStyle/>
          <a:p>
            <a:pPr algn="ctr">
              <a:spcBef>
                <a:spcPts val="0"/>
              </a:spcBef>
              <a:buNone/>
            </a:pPr>
            <a:r>
              <a:rPr lang="en" sz="4800" b="1" dirty="0">
                <a:solidFill>
                  <a:srgbClr val="FFFFFF"/>
                </a:solidFill>
                <a:latin typeface="Nixie One"/>
                <a:ea typeface="Nixie One"/>
                <a:cs typeface="Nixie One"/>
                <a:sym typeface="Nixie One"/>
              </a:rPr>
              <a:t>3</a:t>
            </a:r>
          </a:p>
        </p:txBody>
      </p:sp>
    </p:spTree>
    <p:extLst>
      <p:ext uri="{BB962C8B-B14F-4D97-AF65-F5344CB8AC3E}">
        <p14:creationId xmlns:p14="http://schemas.microsoft.com/office/powerpoint/2010/main" val="12365836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905000" y="1276350"/>
            <a:ext cx="6282299" cy="3048000"/>
          </a:xfrm>
        </p:spPr>
        <p:txBody>
          <a:bodyPr/>
          <a:lstStyle/>
          <a:p>
            <a:pPr>
              <a:buNone/>
            </a:pPr>
            <a:r>
              <a:rPr lang="en-US" sz="4000" dirty="0"/>
              <a:t>Documents </a:t>
            </a:r>
            <a:r>
              <a:rPr lang="en-US" sz="4000" dirty="0" smtClean="0"/>
              <a:t>involved: </a:t>
            </a:r>
            <a:endParaRPr lang="en-US" sz="4000" dirty="0"/>
          </a:p>
          <a:p>
            <a:pPr lvl="0"/>
            <a:r>
              <a:rPr lang="en-US" sz="2000" dirty="0" smtClean="0"/>
              <a:t> Item </a:t>
            </a:r>
            <a:r>
              <a:rPr lang="en-US" sz="2000" dirty="0"/>
              <a:t>analysis - result of the examination including the difficulty index, discrimination index, mean, standard deviation, reliability index and standard error</a:t>
            </a:r>
            <a:r>
              <a:rPr lang="en-US" sz="2000" dirty="0" smtClean="0"/>
              <a:t>.</a:t>
            </a:r>
            <a:endParaRPr lang="en-US" sz="1800" dirty="0"/>
          </a:p>
        </p:txBody>
      </p:sp>
    </p:spTree>
    <p:extLst>
      <p:ext uri="{BB962C8B-B14F-4D97-AF65-F5344CB8AC3E}">
        <p14:creationId xmlns:p14="http://schemas.microsoft.com/office/powerpoint/2010/main" val="189758321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829436"/>
            <a:ext cx="4324350" cy="550420"/>
          </a:xfrm>
          <a:prstGeom prst="rect">
            <a:avLst/>
          </a:prstGeom>
          <a:noFill/>
          <a:ln>
            <a:noFill/>
          </a:ln>
        </p:spPr>
        <p:txBody>
          <a:bodyPr lIns="91425" tIns="91425" rIns="91425" bIns="91425" anchor="t" anchorCtr="0">
            <a:noAutofit/>
          </a:bodyPr>
          <a:lstStyle/>
          <a:p>
            <a:r>
              <a:rPr lang="en-US" sz="2400" dirty="0" smtClean="0">
                <a:solidFill>
                  <a:schemeClr val="bg1"/>
                </a:solidFill>
              </a:rPr>
              <a:t>Scenario(</a:t>
            </a:r>
            <a:r>
              <a:rPr lang="en-US" sz="2000" dirty="0" smtClean="0">
                <a:solidFill>
                  <a:schemeClr val="bg1"/>
                </a:solidFill>
              </a:rPr>
              <a:t>1-2</a:t>
            </a:r>
            <a:r>
              <a:rPr lang="en-US" sz="2400" dirty="0" smtClean="0">
                <a:solidFill>
                  <a:schemeClr val="bg1"/>
                </a:solidFill>
              </a:rPr>
              <a:t>):</a:t>
            </a:r>
            <a:endParaRPr lang="en-US" sz="2400" dirty="0">
              <a:solidFill>
                <a:schemeClr val="bg1"/>
              </a:solidFill>
            </a:endParaRPr>
          </a:p>
        </p:txBody>
      </p:sp>
      <p:sp>
        <p:nvSpPr>
          <p:cNvPr id="1444" name="Shape 1444"/>
          <p:cNvSpPr txBox="1">
            <a:spLocks noGrp="1"/>
          </p:cNvSpPr>
          <p:nvPr>
            <p:ph type="subTitle" idx="4294967295"/>
          </p:nvPr>
        </p:nvSpPr>
        <p:spPr>
          <a:xfrm>
            <a:off x="3786497" y="1474958"/>
            <a:ext cx="4629150" cy="3154192"/>
          </a:xfrm>
          <a:prstGeom prst="rect">
            <a:avLst/>
          </a:prstGeom>
          <a:noFill/>
          <a:ln>
            <a:noFill/>
          </a:ln>
        </p:spPr>
        <p:txBody>
          <a:bodyPr lIns="91425" tIns="91425" rIns="91425" bIns="91425" anchor="t" anchorCtr="0">
            <a:noAutofit/>
          </a:bodyPr>
          <a:lstStyle/>
          <a:p>
            <a:pPr algn="just">
              <a:buNone/>
            </a:pPr>
            <a:r>
              <a:rPr lang="en-US" sz="1800" dirty="0"/>
              <a:t>After the examination, the scantron will generate the statistical analysis which includes the Discrimination index, Difficulty index and Examinee Ranking. The faculty will distribute the reports for documentation to the Dean, MEDICS director and chairman. The students will also receive their scores for them to determine whether they passed or failed.</a:t>
            </a: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35180780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Shape 1443"/>
          <p:cNvSpPr txBox="1">
            <a:spLocks noGrp="1"/>
          </p:cNvSpPr>
          <p:nvPr>
            <p:ph type="ctrTitle" idx="4294967295"/>
          </p:nvPr>
        </p:nvSpPr>
        <p:spPr>
          <a:xfrm>
            <a:off x="3684729" y="829436"/>
            <a:ext cx="4324350" cy="550420"/>
          </a:xfrm>
          <a:prstGeom prst="rect">
            <a:avLst/>
          </a:prstGeom>
          <a:noFill/>
          <a:ln>
            <a:noFill/>
          </a:ln>
        </p:spPr>
        <p:txBody>
          <a:bodyPr lIns="91425" tIns="91425" rIns="91425" bIns="91425" anchor="t" anchorCtr="0">
            <a:noAutofit/>
          </a:bodyPr>
          <a:lstStyle/>
          <a:p>
            <a:r>
              <a:rPr lang="en-US" sz="2400" dirty="0" smtClean="0">
                <a:solidFill>
                  <a:schemeClr val="bg1"/>
                </a:solidFill>
              </a:rPr>
              <a:t>Scenario(</a:t>
            </a:r>
            <a:r>
              <a:rPr lang="en-US" sz="2000" dirty="0">
                <a:solidFill>
                  <a:schemeClr val="bg1"/>
                </a:solidFill>
              </a:rPr>
              <a:t>2</a:t>
            </a:r>
            <a:r>
              <a:rPr lang="en-US" sz="2000" dirty="0" smtClean="0">
                <a:solidFill>
                  <a:schemeClr val="bg1"/>
                </a:solidFill>
              </a:rPr>
              <a:t>-2</a:t>
            </a:r>
            <a:r>
              <a:rPr lang="en-US" sz="2400" dirty="0" smtClean="0">
                <a:solidFill>
                  <a:schemeClr val="bg1"/>
                </a:solidFill>
              </a:rPr>
              <a:t>):</a:t>
            </a:r>
            <a:endParaRPr lang="en-US" sz="2400" dirty="0">
              <a:solidFill>
                <a:schemeClr val="bg1"/>
              </a:solidFill>
            </a:endParaRPr>
          </a:p>
        </p:txBody>
      </p:sp>
      <p:sp>
        <p:nvSpPr>
          <p:cNvPr id="1444" name="Shape 1444"/>
          <p:cNvSpPr txBox="1">
            <a:spLocks noGrp="1"/>
          </p:cNvSpPr>
          <p:nvPr>
            <p:ph type="subTitle" idx="4294967295"/>
          </p:nvPr>
        </p:nvSpPr>
        <p:spPr>
          <a:xfrm>
            <a:off x="3786497" y="1474958"/>
            <a:ext cx="4629150" cy="2468391"/>
          </a:xfrm>
          <a:prstGeom prst="rect">
            <a:avLst/>
          </a:prstGeom>
          <a:noFill/>
          <a:ln>
            <a:noFill/>
          </a:ln>
        </p:spPr>
        <p:txBody>
          <a:bodyPr lIns="91425" tIns="91425" rIns="91425" bIns="91425" anchor="t" anchorCtr="0">
            <a:noAutofit/>
          </a:bodyPr>
          <a:lstStyle/>
          <a:p>
            <a:pPr algn="just">
              <a:buNone/>
            </a:pPr>
            <a:r>
              <a:rPr lang="en-US" sz="1800" dirty="0"/>
              <a:t>The statistical analysis is only for the benefit of the quality of the next examination. The system lacks the information necessary for assessing the further outcome of the future examinations and also for predicting the result of major examinations such as the passing rate of the students for board examinations.</a:t>
            </a:r>
          </a:p>
        </p:txBody>
      </p:sp>
      <p:grpSp>
        <p:nvGrpSpPr>
          <p:cNvPr id="1445" name="Shape 1445"/>
          <p:cNvGrpSpPr/>
          <p:nvPr/>
        </p:nvGrpSpPr>
        <p:grpSpPr>
          <a:xfrm flipH="1">
            <a:off x="659158" y="676999"/>
            <a:ext cx="3112543" cy="2696443"/>
            <a:chOff x="4088875" y="1431100"/>
            <a:chExt cx="3293000" cy="2852775"/>
          </a:xfrm>
        </p:grpSpPr>
        <p:sp>
          <p:nvSpPr>
            <p:cNvPr id="1446" name="Shape 1446"/>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dirty="0"/>
            </a:p>
          </p:txBody>
        </p:sp>
        <p:sp>
          <p:nvSpPr>
            <p:cNvPr id="1447" name="Shape 1447"/>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dirty="0"/>
            </a:p>
          </p:txBody>
        </p:sp>
        <p:sp>
          <p:nvSpPr>
            <p:cNvPr id="1448" name="Shape 1448"/>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dirty="0"/>
            </a:p>
          </p:txBody>
        </p:sp>
        <p:sp>
          <p:nvSpPr>
            <p:cNvPr id="1449" name="Shape 1449"/>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dirty="0"/>
            </a:p>
          </p:txBody>
        </p:sp>
        <p:sp>
          <p:nvSpPr>
            <p:cNvPr id="1450" name="Shape 1450"/>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dirty="0"/>
            </a:p>
          </p:txBody>
        </p:sp>
        <p:sp>
          <p:nvSpPr>
            <p:cNvPr id="1451" name="Shape 1451"/>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dirty="0"/>
            </a:p>
          </p:txBody>
        </p:sp>
        <p:sp>
          <p:nvSpPr>
            <p:cNvPr id="1452" name="Shape 1452"/>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dirty="0"/>
            </a:p>
          </p:txBody>
        </p:sp>
        <p:sp>
          <p:nvSpPr>
            <p:cNvPr id="1453" name="Shape 1453"/>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dirty="0"/>
            </a:p>
          </p:txBody>
        </p:sp>
        <p:sp>
          <p:nvSpPr>
            <p:cNvPr id="1454" name="Shape 1454"/>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dirty="0"/>
            </a:p>
          </p:txBody>
        </p:sp>
        <p:sp>
          <p:nvSpPr>
            <p:cNvPr id="1455" name="Shape 1455"/>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dirty="0"/>
            </a:p>
          </p:txBody>
        </p:sp>
        <p:sp>
          <p:nvSpPr>
            <p:cNvPr id="1456" name="Shape 1456"/>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dirty="0"/>
            </a:p>
          </p:txBody>
        </p:sp>
        <p:sp>
          <p:nvSpPr>
            <p:cNvPr id="1457" name="Shape 1457"/>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dirty="0"/>
            </a:p>
          </p:txBody>
        </p:sp>
        <p:sp>
          <p:nvSpPr>
            <p:cNvPr id="1458" name="Shape 1458"/>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dirty="0"/>
            </a:p>
          </p:txBody>
        </p:sp>
        <p:sp>
          <p:nvSpPr>
            <p:cNvPr id="1459" name="Shape 1459"/>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dirty="0"/>
            </a:p>
          </p:txBody>
        </p:sp>
        <p:sp>
          <p:nvSpPr>
            <p:cNvPr id="1460" name="Shape 1460"/>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dirty="0"/>
            </a:p>
          </p:txBody>
        </p:sp>
        <p:sp>
          <p:nvSpPr>
            <p:cNvPr id="1461" name="Shape 1461"/>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dirty="0"/>
            </a:p>
          </p:txBody>
        </p:sp>
        <p:sp>
          <p:nvSpPr>
            <p:cNvPr id="1462" name="Shape 1462"/>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dirty="0"/>
            </a:p>
          </p:txBody>
        </p:sp>
        <p:sp>
          <p:nvSpPr>
            <p:cNvPr id="1463" name="Shape 1463"/>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dirty="0"/>
            </a:p>
          </p:txBody>
        </p:sp>
        <p:sp>
          <p:nvSpPr>
            <p:cNvPr id="1464" name="Shape 1464"/>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dirty="0"/>
            </a:p>
          </p:txBody>
        </p:sp>
        <p:sp>
          <p:nvSpPr>
            <p:cNvPr id="1465" name="Shape 1465"/>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dirty="0"/>
            </a:p>
          </p:txBody>
        </p:sp>
        <p:sp>
          <p:nvSpPr>
            <p:cNvPr id="1466" name="Shape 1466"/>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dirty="0"/>
            </a:p>
          </p:txBody>
        </p:sp>
        <p:sp>
          <p:nvSpPr>
            <p:cNvPr id="1467" name="Shape 1467"/>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dirty="0"/>
            </a:p>
          </p:txBody>
        </p:sp>
        <p:sp>
          <p:nvSpPr>
            <p:cNvPr id="1468" name="Shape 1468"/>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dirty="0"/>
            </a:p>
          </p:txBody>
        </p:sp>
        <p:sp>
          <p:nvSpPr>
            <p:cNvPr id="1469" name="Shape 1469"/>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dirty="0"/>
            </a:p>
          </p:txBody>
        </p:sp>
        <p:sp>
          <p:nvSpPr>
            <p:cNvPr id="1470" name="Shape 1470"/>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dirty="0"/>
            </a:p>
          </p:txBody>
        </p:sp>
        <p:sp>
          <p:nvSpPr>
            <p:cNvPr id="1471" name="Shape 1471"/>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dirty="0"/>
            </a:p>
          </p:txBody>
        </p:sp>
        <p:sp>
          <p:nvSpPr>
            <p:cNvPr id="1472" name="Shape 1472"/>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dirty="0"/>
            </a:p>
          </p:txBody>
        </p:sp>
        <p:sp>
          <p:nvSpPr>
            <p:cNvPr id="1473" name="Shape 1473"/>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dirty="0"/>
            </a:p>
          </p:txBody>
        </p:sp>
        <p:sp>
          <p:nvSpPr>
            <p:cNvPr id="1474" name="Shape 1474"/>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dirty="0"/>
            </a:p>
          </p:txBody>
        </p:sp>
        <p:sp>
          <p:nvSpPr>
            <p:cNvPr id="1475" name="Shape 1475"/>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dirty="0"/>
            </a:p>
          </p:txBody>
        </p:sp>
        <p:sp>
          <p:nvSpPr>
            <p:cNvPr id="1476" name="Shape 1476"/>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dirty="0"/>
            </a:p>
          </p:txBody>
        </p:sp>
        <p:sp>
          <p:nvSpPr>
            <p:cNvPr id="1477" name="Shape 1477"/>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dirty="0"/>
            </a:p>
          </p:txBody>
        </p:sp>
        <p:sp>
          <p:nvSpPr>
            <p:cNvPr id="1478" name="Shape 1478"/>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dirty="0"/>
            </a:p>
          </p:txBody>
        </p:sp>
        <p:sp>
          <p:nvSpPr>
            <p:cNvPr id="1479" name="Shape 1479"/>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dirty="0"/>
            </a:p>
          </p:txBody>
        </p:sp>
        <p:sp>
          <p:nvSpPr>
            <p:cNvPr id="1480" name="Shape 1480"/>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dirty="0"/>
            </a:p>
          </p:txBody>
        </p:sp>
        <p:sp>
          <p:nvSpPr>
            <p:cNvPr id="1481" name="Shape 1481"/>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dirty="0"/>
            </a:p>
          </p:txBody>
        </p:sp>
        <p:sp>
          <p:nvSpPr>
            <p:cNvPr id="1482" name="Shape 1482"/>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dirty="0"/>
            </a:p>
          </p:txBody>
        </p:sp>
        <p:sp>
          <p:nvSpPr>
            <p:cNvPr id="1483" name="Shape 1483"/>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dirty="0"/>
            </a:p>
          </p:txBody>
        </p:sp>
        <p:sp>
          <p:nvSpPr>
            <p:cNvPr id="1484" name="Shape 1484"/>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dirty="0"/>
            </a:p>
          </p:txBody>
        </p:sp>
        <p:sp>
          <p:nvSpPr>
            <p:cNvPr id="1485" name="Shape 1485"/>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dirty="0"/>
            </a:p>
          </p:txBody>
        </p:sp>
        <p:sp>
          <p:nvSpPr>
            <p:cNvPr id="1486" name="Shape 1486"/>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dirty="0"/>
            </a:p>
          </p:txBody>
        </p:sp>
        <p:sp>
          <p:nvSpPr>
            <p:cNvPr id="1487" name="Shape 1487"/>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dirty="0"/>
            </a:p>
          </p:txBody>
        </p:sp>
        <p:sp>
          <p:nvSpPr>
            <p:cNvPr id="1488" name="Shape 1488"/>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dirty="0"/>
            </a:p>
          </p:txBody>
        </p:sp>
        <p:sp>
          <p:nvSpPr>
            <p:cNvPr id="1489" name="Shape 1489"/>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dirty="0"/>
            </a:p>
          </p:txBody>
        </p:sp>
        <p:sp>
          <p:nvSpPr>
            <p:cNvPr id="1490" name="Shape 1490"/>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dirty="0"/>
            </a:p>
          </p:txBody>
        </p:sp>
        <p:sp>
          <p:nvSpPr>
            <p:cNvPr id="1491" name="Shape 1491"/>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dirty="0"/>
            </a:p>
          </p:txBody>
        </p:sp>
        <p:sp>
          <p:nvSpPr>
            <p:cNvPr id="1492" name="Shape 1492"/>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dirty="0"/>
            </a:p>
          </p:txBody>
        </p:sp>
      </p:grpSp>
      <p:grpSp>
        <p:nvGrpSpPr>
          <p:cNvPr id="1493" name="Shape 1493"/>
          <p:cNvGrpSpPr/>
          <p:nvPr/>
        </p:nvGrpSpPr>
        <p:grpSpPr>
          <a:xfrm>
            <a:off x="1885570" y="952450"/>
            <a:ext cx="1032404" cy="1032467"/>
            <a:chOff x="6654650" y="3665275"/>
            <a:chExt cx="409100" cy="409125"/>
          </a:xfrm>
        </p:grpSpPr>
        <p:sp>
          <p:nvSpPr>
            <p:cNvPr id="1494" name="Shape 1494"/>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495" name="Shape 1495"/>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grpSp>
      <p:grpSp>
        <p:nvGrpSpPr>
          <p:cNvPr id="1496" name="Shape 1496"/>
          <p:cNvGrpSpPr/>
          <p:nvPr/>
        </p:nvGrpSpPr>
        <p:grpSpPr>
          <a:xfrm rot="-731900">
            <a:off x="1604965" y="2201850"/>
            <a:ext cx="688564" cy="688680"/>
            <a:chOff x="570875" y="4322250"/>
            <a:chExt cx="443300" cy="443325"/>
          </a:xfrm>
        </p:grpSpPr>
        <p:sp>
          <p:nvSpPr>
            <p:cNvPr id="1497" name="Shape 1497"/>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8" name="Shape 1498"/>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499" name="Shape 1499"/>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sp>
          <p:nvSpPr>
            <p:cNvPr id="1500" name="Shape 1500"/>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lIns="91425" tIns="91425" rIns="91425" bIns="91425" anchor="ctr" anchorCtr="0">
              <a:noAutofit/>
            </a:bodyPr>
            <a:lstStyle/>
            <a:p>
              <a:pPr>
                <a:spcBef>
                  <a:spcPts val="0"/>
                </a:spcBef>
                <a:buNone/>
              </a:pPr>
              <a:endParaRPr dirty="0"/>
            </a:p>
          </p:txBody>
        </p:sp>
      </p:grpSp>
      <p:sp>
        <p:nvSpPr>
          <p:cNvPr id="1501" name="Shape 1501"/>
          <p:cNvSpPr/>
          <p:nvPr/>
        </p:nvSpPr>
        <p:spPr>
          <a:xfrm>
            <a:off x="2657037" y="2114501"/>
            <a:ext cx="260931" cy="24914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2" name="Shape 1502"/>
          <p:cNvSpPr/>
          <p:nvPr/>
        </p:nvSpPr>
        <p:spPr>
          <a:xfrm rot="2327381">
            <a:off x="1220785" y="1598881"/>
            <a:ext cx="443468" cy="42338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
        <p:nvSpPr>
          <p:cNvPr id="1503" name="Shape 1503"/>
          <p:cNvSpPr/>
          <p:nvPr/>
        </p:nvSpPr>
        <p:spPr>
          <a:xfrm rot="2327012">
            <a:off x="2870272" y="1771645"/>
            <a:ext cx="183443" cy="175129"/>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lIns="91425" tIns="91425" rIns="91425" bIns="91425" anchor="ctr" anchorCtr="0">
            <a:noAutofit/>
          </a:bodyPr>
          <a:lstStyle/>
          <a:p>
            <a:pPr>
              <a:spcBef>
                <a:spcPts val="0"/>
              </a:spcBef>
              <a:buNone/>
            </a:pPr>
            <a:endParaRPr dirty="0"/>
          </a:p>
        </p:txBody>
      </p:sp>
    </p:spTree>
    <p:extLst>
      <p:ext uri="{BB962C8B-B14F-4D97-AF65-F5344CB8AC3E}">
        <p14:creationId xmlns:p14="http://schemas.microsoft.com/office/powerpoint/2010/main" val="266936019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Cause 		Impact</a:t>
            </a:r>
            <a:endParaRPr lang="en-US" sz="3200" dirty="0"/>
          </a:p>
        </p:txBody>
      </p:sp>
      <p:sp>
        <p:nvSpPr>
          <p:cNvPr id="3" name="Text Placeholder 2"/>
          <p:cNvSpPr>
            <a:spLocks noGrp="1"/>
          </p:cNvSpPr>
          <p:nvPr>
            <p:ph type="body" idx="1"/>
          </p:nvPr>
        </p:nvSpPr>
        <p:spPr/>
        <p:txBody>
          <a:bodyPr/>
          <a:lstStyle/>
          <a:p>
            <a:pPr lvl="0"/>
            <a:r>
              <a:rPr lang="en-US" sz="1600" dirty="0" smtClean="0"/>
              <a:t> The </a:t>
            </a:r>
            <a:r>
              <a:rPr lang="en-US" sz="1600" dirty="0"/>
              <a:t>system generates result that lacks information to be considered a statistical report.</a:t>
            </a:r>
          </a:p>
        </p:txBody>
      </p:sp>
      <p:sp>
        <p:nvSpPr>
          <p:cNvPr id="4" name="Text Placeholder 3"/>
          <p:cNvSpPr>
            <a:spLocks noGrp="1"/>
          </p:cNvSpPr>
          <p:nvPr>
            <p:ph type="body" idx="2"/>
          </p:nvPr>
        </p:nvSpPr>
        <p:spPr>
          <a:xfrm>
            <a:off x="4562086" y="2414450"/>
            <a:ext cx="3057913" cy="2663699"/>
          </a:xfrm>
        </p:spPr>
        <p:txBody>
          <a:bodyPr/>
          <a:lstStyle/>
          <a:p>
            <a:pPr lvl="0"/>
            <a:r>
              <a:rPr lang="en-US" sz="1800" dirty="0" smtClean="0"/>
              <a:t> </a:t>
            </a:r>
            <a:r>
              <a:rPr lang="en-US" sz="1600" dirty="0"/>
              <a:t>Unable to track/monitor the progress of the students</a:t>
            </a:r>
            <a:r>
              <a:rPr lang="en-US" sz="1600" dirty="0" smtClean="0"/>
              <a:t>.</a:t>
            </a:r>
          </a:p>
          <a:p>
            <a:pPr lvl="0">
              <a:buNone/>
            </a:pPr>
            <a:endParaRPr lang="en-US" dirty="0"/>
          </a:p>
          <a:p>
            <a:r>
              <a:rPr lang="en-US" sz="1600" dirty="0" smtClean="0"/>
              <a:t> Difficulty </a:t>
            </a:r>
            <a:r>
              <a:rPr lang="en-US" sz="1600" dirty="0"/>
              <a:t>to assess the result of the future examinations.</a:t>
            </a:r>
            <a:endParaRPr lang="en-US" sz="1600" dirty="0"/>
          </a:p>
        </p:txBody>
      </p:sp>
    </p:spTree>
    <p:extLst>
      <p:ext uri="{BB962C8B-B14F-4D97-AF65-F5344CB8AC3E}">
        <p14:creationId xmlns:p14="http://schemas.microsoft.com/office/powerpoint/2010/main" val="261507671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7" name="Shape 1637"/>
          <p:cNvSpPr txBox="1">
            <a:spLocks noGrp="1"/>
          </p:cNvSpPr>
          <p:nvPr>
            <p:ph type="ctrTitle"/>
          </p:nvPr>
        </p:nvSpPr>
        <p:spPr>
          <a:xfrm>
            <a:off x="3665633" y="1365305"/>
            <a:ext cx="5153025" cy="1159799"/>
          </a:xfrm>
          <a:prstGeom prst="rect">
            <a:avLst/>
          </a:prstGeom>
          <a:noFill/>
          <a:ln>
            <a:noFill/>
          </a:ln>
        </p:spPr>
        <p:txBody>
          <a:bodyPr lIns="91425" tIns="91425" rIns="91425" bIns="91425" anchor="b" anchorCtr="0">
            <a:noAutofit/>
          </a:bodyPr>
          <a:lstStyle/>
          <a:p>
            <a:pPr lvl="0" rtl="0">
              <a:spcBef>
                <a:spcPts val="0"/>
              </a:spcBef>
              <a:buNone/>
            </a:pPr>
            <a:r>
              <a:rPr lang="en" sz="8000" dirty="0" smtClean="0">
                <a:solidFill>
                  <a:schemeClr val="bg1"/>
                </a:solidFill>
              </a:rPr>
              <a:t>THANKS!</a:t>
            </a:r>
            <a:endParaRPr lang="en" sz="8000" dirty="0">
              <a:solidFill>
                <a:schemeClr val="bg1"/>
              </a:solidFill>
            </a:endParaRPr>
          </a:p>
        </p:txBody>
      </p:sp>
      <p:sp>
        <p:nvSpPr>
          <p:cNvPr id="1638" name="Shape 1638"/>
          <p:cNvSpPr txBox="1">
            <a:spLocks noGrp="1"/>
          </p:cNvSpPr>
          <p:nvPr>
            <p:ph type="body" idx="1"/>
          </p:nvPr>
        </p:nvSpPr>
        <p:spPr>
          <a:xfrm>
            <a:off x="3881781" y="2283953"/>
            <a:ext cx="4562099" cy="735316"/>
          </a:xfrm>
          <a:prstGeom prst="rect">
            <a:avLst/>
          </a:prstGeom>
          <a:noFill/>
          <a:ln>
            <a:noFill/>
          </a:ln>
        </p:spPr>
        <p:txBody>
          <a:bodyPr lIns="91425" tIns="91425" rIns="91425" bIns="91425" anchor="t" anchorCtr="0">
            <a:noAutofit/>
          </a:bodyPr>
          <a:lstStyle/>
          <a:p>
            <a:pPr lvl="0" rtl="0">
              <a:spcBef>
                <a:spcPts val="0"/>
              </a:spcBef>
              <a:buNone/>
            </a:pPr>
            <a:r>
              <a:rPr lang="en" sz="3600" b="1" dirty="0" smtClean="0">
                <a:solidFill>
                  <a:schemeClr val="bg1"/>
                </a:solidFill>
              </a:rPr>
              <a:t>SystematiCS!</a:t>
            </a:r>
            <a:endParaRPr lang="en" sz="3600" b="1" dirty="0" smtClean="0">
              <a:solidFill>
                <a:schemeClr val="bg1"/>
              </a:solidFill>
            </a:endParaRPr>
          </a:p>
        </p:txBody>
      </p:sp>
      <p:grpSp>
        <p:nvGrpSpPr>
          <p:cNvPr id="1639" name="Shape 1639"/>
          <p:cNvGrpSpPr/>
          <p:nvPr/>
        </p:nvGrpSpPr>
        <p:grpSpPr>
          <a:xfrm flipH="1">
            <a:off x="905354" y="670081"/>
            <a:ext cx="2752245" cy="2282669"/>
            <a:chOff x="4088875" y="1431100"/>
            <a:chExt cx="3293000" cy="2852775"/>
          </a:xfrm>
        </p:grpSpPr>
        <p:sp>
          <p:nvSpPr>
            <p:cNvPr id="1640" name="Shape 1640"/>
            <p:cNvSpPr/>
            <p:nvPr/>
          </p:nvSpPr>
          <p:spPr>
            <a:xfrm>
              <a:off x="4831475" y="4136025"/>
              <a:ext cx="157950" cy="147850"/>
            </a:xfrm>
            <a:custGeom>
              <a:avLst/>
              <a:gdLst/>
              <a:ahLst/>
              <a:cxnLst/>
              <a:rect l="0" t="0" r="0" b="0"/>
              <a:pathLst>
                <a:path w="6318" h="5914" extrusionOk="0">
                  <a:moveTo>
                    <a:pt x="404" y="0"/>
                  </a:moveTo>
                  <a:lnTo>
                    <a:pt x="1" y="269"/>
                  </a:lnTo>
                  <a:lnTo>
                    <a:pt x="3227" y="5914"/>
                  </a:lnTo>
                  <a:lnTo>
                    <a:pt x="6318" y="5914"/>
                  </a:lnTo>
                  <a:lnTo>
                    <a:pt x="404" y="0"/>
                  </a:lnTo>
                  <a:close/>
                </a:path>
              </a:pathLst>
            </a:custGeom>
            <a:solidFill>
              <a:srgbClr val="00E2C7"/>
            </a:solidFill>
            <a:ln>
              <a:noFill/>
            </a:ln>
          </p:spPr>
          <p:txBody>
            <a:bodyPr lIns="91425" tIns="91425" rIns="91425" bIns="91425" anchor="ctr" anchorCtr="0">
              <a:noAutofit/>
            </a:bodyPr>
            <a:lstStyle/>
            <a:p>
              <a:pPr>
                <a:spcBef>
                  <a:spcPts val="0"/>
                </a:spcBef>
                <a:buNone/>
              </a:pPr>
              <a:endParaRPr/>
            </a:p>
          </p:txBody>
        </p:sp>
        <p:sp>
          <p:nvSpPr>
            <p:cNvPr id="1641" name="Shape 1641"/>
            <p:cNvSpPr/>
            <p:nvPr/>
          </p:nvSpPr>
          <p:spPr>
            <a:xfrm>
              <a:off x="4697075" y="3907525"/>
              <a:ext cx="389800" cy="376350"/>
            </a:xfrm>
            <a:custGeom>
              <a:avLst/>
              <a:gdLst/>
              <a:ahLst/>
              <a:cxnLst/>
              <a:rect l="0" t="0" r="0" b="0"/>
              <a:pathLst>
                <a:path w="15592" h="15054" extrusionOk="0">
                  <a:moveTo>
                    <a:pt x="538" y="0"/>
                  </a:moveTo>
                  <a:lnTo>
                    <a:pt x="1" y="269"/>
                  </a:lnTo>
                  <a:lnTo>
                    <a:pt x="5377" y="9543"/>
                  </a:lnTo>
                  <a:lnTo>
                    <a:pt x="11022" y="15054"/>
                  </a:lnTo>
                  <a:lnTo>
                    <a:pt x="15592" y="15054"/>
                  </a:lnTo>
                  <a:lnTo>
                    <a:pt x="538" y="0"/>
                  </a:lnTo>
                  <a:close/>
                </a:path>
              </a:pathLst>
            </a:custGeom>
            <a:solidFill>
              <a:srgbClr val="01E0C8"/>
            </a:solidFill>
            <a:ln>
              <a:noFill/>
            </a:ln>
          </p:spPr>
          <p:txBody>
            <a:bodyPr lIns="91425" tIns="91425" rIns="91425" bIns="91425" anchor="ctr" anchorCtr="0">
              <a:noAutofit/>
            </a:bodyPr>
            <a:lstStyle/>
            <a:p>
              <a:pPr>
                <a:spcBef>
                  <a:spcPts val="0"/>
                </a:spcBef>
                <a:buNone/>
              </a:pPr>
              <a:endParaRPr/>
            </a:p>
          </p:txBody>
        </p:sp>
        <p:sp>
          <p:nvSpPr>
            <p:cNvPr id="1642" name="Shape 1642"/>
            <p:cNvSpPr/>
            <p:nvPr/>
          </p:nvSpPr>
          <p:spPr>
            <a:xfrm>
              <a:off x="4566025" y="3675675"/>
              <a:ext cx="618300" cy="608200"/>
            </a:xfrm>
            <a:custGeom>
              <a:avLst/>
              <a:gdLst/>
              <a:ahLst/>
              <a:cxnLst/>
              <a:rect l="0" t="0" r="0" b="0"/>
              <a:pathLst>
                <a:path w="24732" h="24328" extrusionOk="0">
                  <a:moveTo>
                    <a:pt x="404" y="0"/>
                  </a:moveTo>
                  <a:lnTo>
                    <a:pt x="1" y="404"/>
                  </a:lnTo>
                  <a:lnTo>
                    <a:pt x="5377" y="9543"/>
                  </a:lnTo>
                  <a:lnTo>
                    <a:pt x="20027" y="24328"/>
                  </a:lnTo>
                  <a:lnTo>
                    <a:pt x="24732" y="24328"/>
                  </a:lnTo>
                  <a:lnTo>
                    <a:pt x="404" y="0"/>
                  </a:lnTo>
                  <a:close/>
                </a:path>
              </a:pathLst>
            </a:custGeom>
            <a:solidFill>
              <a:srgbClr val="02DFC8"/>
            </a:solidFill>
            <a:ln>
              <a:noFill/>
            </a:ln>
          </p:spPr>
          <p:txBody>
            <a:bodyPr lIns="91425" tIns="91425" rIns="91425" bIns="91425" anchor="ctr" anchorCtr="0">
              <a:noAutofit/>
            </a:bodyPr>
            <a:lstStyle/>
            <a:p>
              <a:pPr>
                <a:spcBef>
                  <a:spcPts val="0"/>
                </a:spcBef>
                <a:buNone/>
              </a:pPr>
              <a:endParaRPr/>
            </a:p>
          </p:txBody>
        </p:sp>
        <p:sp>
          <p:nvSpPr>
            <p:cNvPr id="1643" name="Shape 1643"/>
            <p:cNvSpPr/>
            <p:nvPr/>
          </p:nvSpPr>
          <p:spPr>
            <a:xfrm>
              <a:off x="4434975" y="3447175"/>
              <a:ext cx="846800" cy="836700"/>
            </a:xfrm>
            <a:custGeom>
              <a:avLst/>
              <a:gdLst/>
              <a:ahLst/>
              <a:cxnLst/>
              <a:rect l="0" t="0" r="0" b="0"/>
              <a:pathLst>
                <a:path w="33872" h="33468" extrusionOk="0">
                  <a:moveTo>
                    <a:pt x="404" y="1"/>
                  </a:moveTo>
                  <a:lnTo>
                    <a:pt x="1" y="270"/>
                  </a:lnTo>
                  <a:lnTo>
                    <a:pt x="5243" y="9544"/>
                  </a:lnTo>
                  <a:lnTo>
                    <a:pt x="29167" y="33468"/>
                  </a:lnTo>
                  <a:lnTo>
                    <a:pt x="33871" y="33468"/>
                  </a:lnTo>
                  <a:lnTo>
                    <a:pt x="404" y="1"/>
                  </a:lnTo>
                  <a:close/>
                </a:path>
              </a:pathLst>
            </a:custGeom>
            <a:solidFill>
              <a:srgbClr val="03DDC9"/>
            </a:solidFill>
            <a:ln>
              <a:noFill/>
            </a:ln>
          </p:spPr>
          <p:txBody>
            <a:bodyPr lIns="91425" tIns="91425" rIns="91425" bIns="91425" anchor="ctr" anchorCtr="0">
              <a:noAutofit/>
            </a:bodyPr>
            <a:lstStyle/>
            <a:p>
              <a:pPr>
                <a:spcBef>
                  <a:spcPts val="0"/>
                </a:spcBef>
                <a:buNone/>
              </a:pPr>
              <a:endParaRPr/>
            </a:p>
          </p:txBody>
        </p:sp>
        <p:sp>
          <p:nvSpPr>
            <p:cNvPr id="1644" name="Shape 1644"/>
            <p:cNvSpPr/>
            <p:nvPr/>
          </p:nvSpPr>
          <p:spPr>
            <a:xfrm>
              <a:off x="4300575" y="3218700"/>
              <a:ext cx="1078650" cy="1065175"/>
            </a:xfrm>
            <a:custGeom>
              <a:avLst/>
              <a:gdLst/>
              <a:ahLst/>
              <a:cxnLst/>
              <a:rect l="0" t="0" r="0" b="0"/>
              <a:pathLst>
                <a:path w="43146" h="42607" extrusionOk="0">
                  <a:moveTo>
                    <a:pt x="404" y="0"/>
                  </a:moveTo>
                  <a:lnTo>
                    <a:pt x="0" y="269"/>
                  </a:lnTo>
                  <a:lnTo>
                    <a:pt x="5377" y="9543"/>
                  </a:lnTo>
                  <a:lnTo>
                    <a:pt x="38441" y="42607"/>
                  </a:lnTo>
                  <a:lnTo>
                    <a:pt x="43145" y="42607"/>
                  </a:lnTo>
                  <a:lnTo>
                    <a:pt x="404" y="0"/>
                  </a:lnTo>
                  <a:close/>
                </a:path>
              </a:pathLst>
            </a:custGeom>
            <a:solidFill>
              <a:srgbClr val="04DBC9"/>
            </a:solidFill>
            <a:ln>
              <a:noFill/>
            </a:ln>
          </p:spPr>
          <p:txBody>
            <a:bodyPr lIns="91425" tIns="91425" rIns="91425" bIns="91425" anchor="ctr" anchorCtr="0">
              <a:noAutofit/>
            </a:bodyPr>
            <a:lstStyle/>
            <a:p>
              <a:pPr>
                <a:spcBef>
                  <a:spcPts val="0"/>
                </a:spcBef>
                <a:buNone/>
              </a:pPr>
              <a:endParaRPr/>
            </a:p>
          </p:txBody>
        </p:sp>
        <p:sp>
          <p:nvSpPr>
            <p:cNvPr id="1645" name="Shape 1645"/>
            <p:cNvSpPr/>
            <p:nvPr/>
          </p:nvSpPr>
          <p:spPr>
            <a:xfrm>
              <a:off x="4169525" y="2990200"/>
              <a:ext cx="1307150" cy="1293675"/>
            </a:xfrm>
            <a:custGeom>
              <a:avLst/>
              <a:gdLst/>
              <a:ahLst/>
              <a:cxnLst/>
              <a:rect l="0" t="0" r="0" b="0"/>
              <a:pathLst>
                <a:path w="52286" h="51747" extrusionOk="0">
                  <a:moveTo>
                    <a:pt x="404" y="1"/>
                  </a:moveTo>
                  <a:lnTo>
                    <a:pt x="1" y="269"/>
                  </a:lnTo>
                  <a:lnTo>
                    <a:pt x="5242" y="9409"/>
                  </a:lnTo>
                  <a:lnTo>
                    <a:pt x="47581" y="51747"/>
                  </a:lnTo>
                  <a:lnTo>
                    <a:pt x="52285" y="51747"/>
                  </a:lnTo>
                  <a:lnTo>
                    <a:pt x="404" y="1"/>
                  </a:lnTo>
                  <a:close/>
                </a:path>
              </a:pathLst>
            </a:custGeom>
            <a:solidFill>
              <a:srgbClr val="06D9CA"/>
            </a:solidFill>
            <a:ln>
              <a:noFill/>
            </a:ln>
          </p:spPr>
          <p:txBody>
            <a:bodyPr lIns="91425" tIns="91425" rIns="91425" bIns="91425" anchor="ctr" anchorCtr="0">
              <a:noAutofit/>
            </a:bodyPr>
            <a:lstStyle/>
            <a:p>
              <a:pPr>
                <a:spcBef>
                  <a:spcPts val="0"/>
                </a:spcBef>
                <a:buNone/>
              </a:pPr>
              <a:endParaRPr/>
            </a:p>
          </p:txBody>
        </p:sp>
        <p:sp>
          <p:nvSpPr>
            <p:cNvPr id="1646" name="Shape 1646"/>
            <p:cNvSpPr/>
            <p:nvPr/>
          </p:nvSpPr>
          <p:spPr>
            <a:xfrm>
              <a:off x="4088875" y="2822200"/>
              <a:ext cx="1481875" cy="1461675"/>
            </a:xfrm>
            <a:custGeom>
              <a:avLst/>
              <a:gdLst/>
              <a:ahLst/>
              <a:cxnLst/>
              <a:rect l="0" t="0" r="0" b="0"/>
              <a:pathLst>
                <a:path w="59275" h="58467" extrusionOk="0">
                  <a:moveTo>
                    <a:pt x="807" y="0"/>
                  </a:moveTo>
                  <a:lnTo>
                    <a:pt x="1" y="1479"/>
                  </a:lnTo>
                  <a:lnTo>
                    <a:pt x="3227" y="6989"/>
                  </a:lnTo>
                  <a:lnTo>
                    <a:pt x="54705" y="58467"/>
                  </a:lnTo>
                  <a:lnTo>
                    <a:pt x="59274" y="58467"/>
                  </a:lnTo>
                  <a:lnTo>
                    <a:pt x="807" y="0"/>
                  </a:lnTo>
                  <a:close/>
                </a:path>
              </a:pathLst>
            </a:custGeom>
            <a:solidFill>
              <a:srgbClr val="07D8CB"/>
            </a:solidFill>
            <a:ln>
              <a:noFill/>
            </a:ln>
          </p:spPr>
          <p:txBody>
            <a:bodyPr lIns="91425" tIns="91425" rIns="91425" bIns="91425" anchor="ctr" anchorCtr="0">
              <a:noAutofit/>
            </a:bodyPr>
            <a:lstStyle/>
            <a:p>
              <a:pPr>
                <a:spcBef>
                  <a:spcPts val="0"/>
                </a:spcBef>
                <a:buNone/>
              </a:pPr>
              <a:endParaRPr/>
            </a:p>
          </p:txBody>
        </p:sp>
        <p:sp>
          <p:nvSpPr>
            <p:cNvPr id="1647" name="Shape 1647"/>
            <p:cNvSpPr/>
            <p:nvPr/>
          </p:nvSpPr>
          <p:spPr>
            <a:xfrm>
              <a:off x="4102325" y="2761700"/>
              <a:ext cx="1565875" cy="1522175"/>
            </a:xfrm>
            <a:custGeom>
              <a:avLst/>
              <a:gdLst/>
              <a:ahLst/>
              <a:cxnLst/>
              <a:rect l="0" t="0" r="0" b="0"/>
              <a:pathLst>
                <a:path w="62635" h="60887" extrusionOk="0">
                  <a:moveTo>
                    <a:pt x="1748" y="1"/>
                  </a:moveTo>
                  <a:lnTo>
                    <a:pt x="0" y="2823"/>
                  </a:lnTo>
                  <a:lnTo>
                    <a:pt x="58064" y="60887"/>
                  </a:lnTo>
                  <a:lnTo>
                    <a:pt x="62634" y="60887"/>
                  </a:lnTo>
                  <a:lnTo>
                    <a:pt x="1748" y="1"/>
                  </a:lnTo>
                  <a:close/>
                </a:path>
              </a:pathLst>
            </a:custGeom>
            <a:solidFill>
              <a:srgbClr val="08D6CB"/>
            </a:solidFill>
            <a:ln>
              <a:noFill/>
            </a:ln>
          </p:spPr>
          <p:txBody>
            <a:bodyPr lIns="91425" tIns="91425" rIns="91425" bIns="91425" anchor="ctr" anchorCtr="0">
              <a:noAutofit/>
            </a:bodyPr>
            <a:lstStyle/>
            <a:p>
              <a:pPr>
                <a:spcBef>
                  <a:spcPts val="0"/>
                </a:spcBef>
                <a:buNone/>
              </a:pPr>
              <a:endParaRPr/>
            </a:p>
          </p:txBody>
        </p:sp>
        <p:sp>
          <p:nvSpPr>
            <p:cNvPr id="1648" name="Shape 1648"/>
            <p:cNvSpPr/>
            <p:nvPr/>
          </p:nvSpPr>
          <p:spPr>
            <a:xfrm>
              <a:off x="4139275" y="2697875"/>
              <a:ext cx="1626375" cy="1586000"/>
            </a:xfrm>
            <a:custGeom>
              <a:avLst/>
              <a:gdLst/>
              <a:ahLst/>
              <a:cxnLst/>
              <a:rect l="0" t="0" r="0" b="0"/>
              <a:pathLst>
                <a:path w="65055" h="63440" extrusionOk="0">
                  <a:moveTo>
                    <a:pt x="1614" y="0"/>
                  </a:moveTo>
                  <a:lnTo>
                    <a:pt x="1" y="2957"/>
                  </a:lnTo>
                  <a:lnTo>
                    <a:pt x="60484" y="63440"/>
                  </a:lnTo>
                  <a:lnTo>
                    <a:pt x="65054" y="63440"/>
                  </a:lnTo>
                  <a:lnTo>
                    <a:pt x="1614" y="0"/>
                  </a:lnTo>
                  <a:close/>
                </a:path>
              </a:pathLst>
            </a:custGeom>
            <a:solidFill>
              <a:srgbClr val="09D4CC"/>
            </a:solidFill>
            <a:ln>
              <a:noFill/>
            </a:ln>
          </p:spPr>
          <p:txBody>
            <a:bodyPr lIns="91425" tIns="91425" rIns="91425" bIns="91425" anchor="ctr" anchorCtr="0">
              <a:noAutofit/>
            </a:bodyPr>
            <a:lstStyle/>
            <a:p>
              <a:pPr>
                <a:spcBef>
                  <a:spcPts val="0"/>
                </a:spcBef>
                <a:buNone/>
              </a:pPr>
              <a:endParaRPr/>
            </a:p>
          </p:txBody>
        </p:sp>
        <p:sp>
          <p:nvSpPr>
            <p:cNvPr id="1649" name="Shape 1649"/>
            <p:cNvSpPr/>
            <p:nvPr/>
          </p:nvSpPr>
          <p:spPr>
            <a:xfrm>
              <a:off x="4172900" y="2637375"/>
              <a:ext cx="1690175" cy="1646500"/>
            </a:xfrm>
            <a:custGeom>
              <a:avLst/>
              <a:gdLst/>
              <a:ahLst/>
              <a:cxnLst/>
              <a:rect l="0" t="0" r="0" b="0"/>
              <a:pathLst>
                <a:path w="67607" h="65860" extrusionOk="0">
                  <a:moveTo>
                    <a:pt x="1747" y="1"/>
                  </a:moveTo>
                  <a:lnTo>
                    <a:pt x="0" y="2958"/>
                  </a:lnTo>
                  <a:lnTo>
                    <a:pt x="62903" y="65860"/>
                  </a:lnTo>
                  <a:lnTo>
                    <a:pt x="67607" y="65860"/>
                  </a:lnTo>
                  <a:lnTo>
                    <a:pt x="1747" y="1"/>
                  </a:lnTo>
                  <a:close/>
                </a:path>
              </a:pathLst>
            </a:custGeom>
            <a:solidFill>
              <a:srgbClr val="0AD3CC"/>
            </a:solidFill>
            <a:ln>
              <a:noFill/>
            </a:ln>
          </p:spPr>
          <p:txBody>
            <a:bodyPr lIns="91425" tIns="91425" rIns="91425" bIns="91425" anchor="ctr" anchorCtr="0">
              <a:noAutofit/>
            </a:bodyPr>
            <a:lstStyle/>
            <a:p>
              <a:pPr>
                <a:spcBef>
                  <a:spcPts val="0"/>
                </a:spcBef>
                <a:buNone/>
              </a:pPr>
              <a:endParaRPr/>
            </a:p>
          </p:txBody>
        </p:sp>
        <p:sp>
          <p:nvSpPr>
            <p:cNvPr id="1650" name="Shape 1650"/>
            <p:cNvSpPr/>
            <p:nvPr/>
          </p:nvSpPr>
          <p:spPr>
            <a:xfrm>
              <a:off x="4209850" y="2576900"/>
              <a:ext cx="1750675" cy="1706975"/>
            </a:xfrm>
            <a:custGeom>
              <a:avLst/>
              <a:gdLst/>
              <a:ahLst/>
              <a:cxnLst/>
              <a:rect l="0" t="0" r="0" b="0"/>
              <a:pathLst>
                <a:path w="70027" h="68279" extrusionOk="0">
                  <a:moveTo>
                    <a:pt x="1613" y="1"/>
                  </a:moveTo>
                  <a:lnTo>
                    <a:pt x="0" y="2823"/>
                  </a:lnTo>
                  <a:lnTo>
                    <a:pt x="65322" y="68279"/>
                  </a:lnTo>
                  <a:lnTo>
                    <a:pt x="70027" y="68279"/>
                  </a:lnTo>
                  <a:lnTo>
                    <a:pt x="1613" y="1"/>
                  </a:lnTo>
                  <a:close/>
                </a:path>
              </a:pathLst>
            </a:custGeom>
            <a:solidFill>
              <a:srgbClr val="0BD1CD"/>
            </a:solidFill>
            <a:ln>
              <a:noFill/>
            </a:ln>
          </p:spPr>
          <p:txBody>
            <a:bodyPr lIns="91425" tIns="91425" rIns="91425" bIns="91425" anchor="ctr" anchorCtr="0">
              <a:noAutofit/>
            </a:bodyPr>
            <a:lstStyle/>
            <a:p>
              <a:pPr>
                <a:spcBef>
                  <a:spcPts val="0"/>
                </a:spcBef>
                <a:buNone/>
              </a:pPr>
              <a:endParaRPr/>
            </a:p>
          </p:txBody>
        </p:sp>
        <p:sp>
          <p:nvSpPr>
            <p:cNvPr id="1651" name="Shape 1651"/>
            <p:cNvSpPr/>
            <p:nvPr/>
          </p:nvSpPr>
          <p:spPr>
            <a:xfrm>
              <a:off x="4243450" y="2513050"/>
              <a:ext cx="1814525" cy="1770825"/>
            </a:xfrm>
            <a:custGeom>
              <a:avLst/>
              <a:gdLst/>
              <a:ahLst/>
              <a:cxnLst/>
              <a:rect l="0" t="0" r="0" b="0"/>
              <a:pathLst>
                <a:path w="72581" h="70833" extrusionOk="0">
                  <a:moveTo>
                    <a:pt x="1748" y="1"/>
                  </a:moveTo>
                  <a:lnTo>
                    <a:pt x="1" y="2958"/>
                  </a:lnTo>
                  <a:lnTo>
                    <a:pt x="67876" y="70833"/>
                  </a:lnTo>
                  <a:lnTo>
                    <a:pt x="72581" y="70833"/>
                  </a:lnTo>
                  <a:lnTo>
                    <a:pt x="1748" y="1"/>
                  </a:lnTo>
                  <a:close/>
                </a:path>
              </a:pathLst>
            </a:custGeom>
            <a:solidFill>
              <a:srgbClr val="0CCFCD"/>
            </a:solidFill>
            <a:ln>
              <a:noFill/>
            </a:ln>
          </p:spPr>
          <p:txBody>
            <a:bodyPr lIns="91425" tIns="91425" rIns="91425" bIns="91425" anchor="ctr" anchorCtr="0">
              <a:noAutofit/>
            </a:bodyPr>
            <a:lstStyle/>
            <a:p>
              <a:pPr>
                <a:spcBef>
                  <a:spcPts val="0"/>
                </a:spcBef>
                <a:buNone/>
              </a:pPr>
              <a:endParaRPr/>
            </a:p>
          </p:txBody>
        </p:sp>
        <p:sp>
          <p:nvSpPr>
            <p:cNvPr id="1652" name="Shape 1652"/>
            <p:cNvSpPr/>
            <p:nvPr/>
          </p:nvSpPr>
          <p:spPr>
            <a:xfrm>
              <a:off x="4280425" y="2452575"/>
              <a:ext cx="1875000" cy="1831300"/>
            </a:xfrm>
            <a:custGeom>
              <a:avLst/>
              <a:gdLst/>
              <a:ahLst/>
              <a:cxnLst/>
              <a:rect l="0" t="0" r="0" b="0"/>
              <a:pathLst>
                <a:path w="75000" h="73252" extrusionOk="0">
                  <a:moveTo>
                    <a:pt x="1613" y="1"/>
                  </a:moveTo>
                  <a:lnTo>
                    <a:pt x="0" y="2957"/>
                  </a:lnTo>
                  <a:lnTo>
                    <a:pt x="70295" y="73252"/>
                  </a:lnTo>
                  <a:lnTo>
                    <a:pt x="74999" y="73252"/>
                  </a:lnTo>
                  <a:lnTo>
                    <a:pt x="1613" y="1"/>
                  </a:lnTo>
                  <a:close/>
                </a:path>
              </a:pathLst>
            </a:custGeom>
            <a:solidFill>
              <a:srgbClr val="0DCDCE"/>
            </a:solidFill>
            <a:ln>
              <a:noFill/>
            </a:ln>
          </p:spPr>
          <p:txBody>
            <a:bodyPr lIns="91425" tIns="91425" rIns="91425" bIns="91425" anchor="ctr" anchorCtr="0">
              <a:noAutofit/>
            </a:bodyPr>
            <a:lstStyle/>
            <a:p>
              <a:pPr>
                <a:spcBef>
                  <a:spcPts val="0"/>
                </a:spcBef>
                <a:buNone/>
              </a:pPr>
              <a:endParaRPr/>
            </a:p>
          </p:txBody>
        </p:sp>
        <p:sp>
          <p:nvSpPr>
            <p:cNvPr id="1653" name="Shape 1653"/>
            <p:cNvSpPr/>
            <p:nvPr/>
          </p:nvSpPr>
          <p:spPr>
            <a:xfrm>
              <a:off x="4314025" y="2392100"/>
              <a:ext cx="1935475" cy="1891775"/>
            </a:xfrm>
            <a:custGeom>
              <a:avLst/>
              <a:gdLst/>
              <a:ahLst/>
              <a:cxnLst/>
              <a:rect l="0" t="0" r="0" b="0"/>
              <a:pathLst>
                <a:path w="77419" h="75671" extrusionOk="0">
                  <a:moveTo>
                    <a:pt x="1747" y="0"/>
                  </a:moveTo>
                  <a:lnTo>
                    <a:pt x="0" y="2957"/>
                  </a:lnTo>
                  <a:lnTo>
                    <a:pt x="72849" y="75671"/>
                  </a:lnTo>
                  <a:lnTo>
                    <a:pt x="77419" y="75671"/>
                  </a:lnTo>
                  <a:lnTo>
                    <a:pt x="1747" y="0"/>
                  </a:lnTo>
                  <a:close/>
                </a:path>
              </a:pathLst>
            </a:custGeom>
            <a:solidFill>
              <a:srgbClr val="0ECCCF"/>
            </a:solidFill>
            <a:ln>
              <a:noFill/>
            </a:ln>
          </p:spPr>
          <p:txBody>
            <a:bodyPr lIns="91425" tIns="91425" rIns="91425" bIns="91425" anchor="ctr" anchorCtr="0">
              <a:noAutofit/>
            </a:bodyPr>
            <a:lstStyle/>
            <a:p>
              <a:pPr>
                <a:spcBef>
                  <a:spcPts val="0"/>
                </a:spcBef>
                <a:buNone/>
              </a:pPr>
              <a:endParaRPr/>
            </a:p>
          </p:txBody>
        </p:sp>
        <p:sp>
          <p:nvSpPr>
            <p:cNvPr id="1654" name="Shape 1654"/>
            <p:cNvSpPr/>
            <p:nvPr/>
          </p:nvSpPr>
          <p:spPr>
            <a:xfrm>
              <a:off x="4350975" y="2328250"/>
              <a:ext cx="1995975" cy="1955625"/>
            </a:xfrm>
            <a:custGeom>
              <a:avLst/>
              <a:gdLst/>
              <a:ahLst/>
              <a:cxnLst/>
              <a:rect l="0" t="0" r="0" b="0"/>
              <a:pathLst>
                <a:path w="79839" h="78225" extrusionOk="0">
                  <a:moveTo>
                    <a:pt x="1748" y="1"/>
                  </a:moveTo>
                  <a:lnTo>
                    <a:pt x="1" y="2957"/>
                  </a:lnTo>
                  <a:lnTo>
                    <a:pt x="75269" y="78225"/>
                  </a:lnTo>
                  <a:lnTo>
                    <a:pt x="79839" y="78225"/>
                  </a:lnTo>
                  <a:lnTo>
                    <a:pt x="1748" y="1"/>
                  </a:lnTo>
                  <a:close/>
                </a:path>
              </a:pathLst>
            </a:custGeom>
            <a:solidFill>
              <a:srgbClr val="10CACF"/>
            </a:solidFill>
            <a:ln>
              <a:noFill/>
            </a:ln>
          </p:spPr>
          <p:txBody>
            <a:bodyPr lIns="91425" tIns="91425" rIns="91425" bIns="91425" anchor="ctr" anchorCtr="0">
              <a:noAutofit/>
            </a:bodyPr>
            <a:lstStyle/>
            <a:p>
              <a:pPr>
                <a:spcBef>
                  <a:spcPts val="0"/>
                </a:spcBef>
                <a:buNone/>
              </a:pPr>
              <a:endParaRPr/>
            </a:p>
          </p:txBody>
        </p:sp>
        <p:sp>
          <p:nvSpPr>
            <p:cNvPr id="1655" name="Shape 1655"/>
            <p:cNvSpPr/>
            <p:nvPr/>
          </p:nvSpPr>
          <p:spPr>
            <a:xfrm>
              <a:off x="4384575" y="2267775"/>
              <a:ext cx="2059825" cy="2016100"/>
            </a:xfrm>
            <a:custGeom>
              <a:avLst/>
              <a:gdLst/>
              <a:ahLst/>
              <a:cxnLst/>
              <a:rect l="0" t="0" r="0" b="0"/>
              <a:pathLst>
                <a:path w="82393" h="80644" extrusionOk="0">
                  <a:moveTo>
                    <a:pt x="1748" y="0"/>
                  </a:moveTo>
                  <a:lnTo>
                    <a:pt x="1" y="2957"/>
                  </a:lnTo>
                  <a:lnTo>
                    <a:pt x="77823" y="80644"/>
                  </a:lnTo>
                  <a:lnTo>
                    <a:pt x="82392" y="80644"/>
                  </a:lnTo>
                  <a:lnTo>
                    <a:pt x="1748" y="0"/>
                  </a:lnTo>
                  <a:close/>
                </a:path>
              </a:pathLst>
            </a:custGeom>
            <a:solidFill>
              <a:srgbClr val="11C8D0"/>
            </a:solidFill>
            <a:ln>
              <a:noFill/>
            </a:ln>
          </p:spPr>
          <p:txBody>
            <a:bodyPr lIns="91425" tIns="91425" rIns="91425" bIns="91425" anchor="ctr" anchorCtr="0">
              <a:noAutofit/>
            </a:bodyPr>
            <a:lstStyle/>
            <a:p>
              <a:pPr>
                <a:spcBef>
                  <a:spcPts val="0"/>
                </a:spcBef>
                <a:buNone/>
              </a:pPr>
              <a:endParaRPr/>
            </a:p>
          </p:txBody>
        </p:sp>
        <p:sp>
          <p:nvSpPr>
            <p:cNvPr id="1656" name="Shape 1656"/>
            <p:cNvSpPr/>
            <p:nvPr/>
          </p:nvSpPr>
          <p:spPr>
            <a:xfrm>
              <a:off x="4421550" y="2207275"/>
              <a:ext cx="2120300" cy="2076600"/>
            </a:xfrm>
            <a:custGeom>
              <a:avLst/>
              <a:gdLst/>
              <a:ahLst/>
              <a:cxnLst/>
              <a:rect l="0" t="0" r="0" b="0"/>
              <a:pathLst>
                <a:path w="84812" h="83064" extrusionOk="0">
                  <a:moveTo>
                    <a:pt x="1747" y="1"/>
                  </a:moveTo>
                  <a:lnTo>
                    <a:pt x="0" y="2958"/>
                  </a:lnTo>
                  <a:lnTo>
                    <a:pt x="80107" y="83064"/>
                  </a:lnTo>
                  <a:lnTo>
                    <a:pt x="84811" y="83064"/>
                  </a:lnTo>
                  <a:lnTo>
                    <a:pt x="1747" y="1"/>
                  </a:lnTo>
                  <a:close/>
                </a:path>
              </a:pathLst>
            </a:custGeom>
            <a:solidFill>
              <a:srgbClr val="12C7D0"/>
            </a:solidFill>
            <a:ln>
              <a:noFill/>
            </a:ln>
          </p:spPr>
          <p:txBody>
            <a:bodyPr lIns="91425" tIns="91425" rIns="91425" bIns="91425" anchor="ctr" anchorCtr="0">
              <a:noAutofit/>
            </a:bodyPr>
            <a:lstStyle/>
            <a:p>
              <a:pPr>
                <a:spcBef>
                  <a:spcPts val="0"/>
                </a:spcBef>
                <a:buNone/>
              </a:pPr>
              <a:endParaRPr/>
            </a:p>
          </p:txBody>
        </p:sp>
        <p:sp>
          <p:nvSpPr>
            <p:cNvPr id="1657" name="Shape 1657"/>
            <p:cNvSpPr/>
            <p:nvPr/>
          </p:nvSpPr>
          <p:spPr>
            <a:xfrm>
              <a:off x="4458500" y="2146800"/>
              <a:ext cx="2130375" cy="2137075"/>
            </a:xfrm>
            <a:custGeom>
              <a:avLst/>
              <a:gdLst/>
              <a:ahLst/>
              <a:cxnLst/>
              <a:rect l="0" t="0" r="0" b="0"/>
              <a:pathLst>
                <a:path w="85215" h="85483" extrusionOk="0">
                  <a:moveTo>
                    <a:pt x="1614" y="1"/>
                  </a:moveTo>
                  <a:lnTo>
                    <a:pt x="1" y="2823"/>
                  </a:lnTo>
                  <a:lnTo>
                    <a:pt x="82527" y="85483"/>
                  </a:lnTo>
                  <a:lnTo>
                    <a:pt x="84005" y="85483"/>
                  </a:lnTo>
                  <a:lnTo>
                    <a:pt x="85215" y="83467"/>
                  </a:lnTo>
                  <a:lnTo>
                    <a:pt x="1614" y="1"/>
                  </a:lnTo>
                  <a:close/>
                </a:path>
              </a:pathLst>
            </a:custGeom>
            <a:solidFill>
              <a:srgbClr val="13C5D1"/>
            </a:solidFill>
            <a:ln>
              <a:noFill/>
            </a:ln>
          </p:spPr>
          <p:txBody>
            <a:bodyPr lIns="91425" tIns="91425" rIns="91425" bIns="91425" anchor="ctr" anchorCtr="0">
              <a:noAutofit/>
            </a:bodyPr>
            <a:lstStyle/>
            <a:p>
              <a:pPr>
                <a:spcBef>
                  <a:spcPts val="0"/>
                </a:spcBef>
                <a:buNone/>
              </a:pPr>
              <a:endParaRPr/>
            </a:p>
          </p:txBody>
        </p:sp>
        <p:sp>
          <p:nvSpPr>
            <p:cNvPr id="1658" name="Shape 1658"/>
            <p:cNvSpPr/>
            <p:nvPr/>
          </p:nvSpPr>
          <p:spPr>
            <a:xfrm>
              <a:off x="4492100" y="2082950"/>
              <a:ext cx="2133750" cy="2163975"/>
            </a:xfrm>
            <a:custGeom>
              <a:avLst/>
              <a:gdLst/>
              <a:ahLst/>
              <a:cxnLst/>
              <a:rect l="0" t="0" r="0" b="0"/>
              <a:pathLst>
                <a:path w="85350" h="86559" extrusionOk="0">
                  <a:moveTo>
                    <a:pt x="1748" y="1"/>
                  </a:moveTo>
                  <a:lnTo>
                    <a:pt x="1" y="2958"/>
                  </a:lnTo>
                  <a:lnTo>
                    <a:pt x="83602" y="86559"/>
                  </a:lnTo>
                  <a:lnTo>
                    <a:pt x="85349" y="83602"/>
                  </a:lnTo>
                  <a:lnTo>
                    <a:pt x="1748" y="1"/>
                  </a:lnTo>
                  <a:close/>
                </a:path>
              </a:pathLst>
            </a:custGeom>
            <a:solidFill>
              <a:srgbClr val="14C3D2"/>
            </a:solidFill>
            <a:ln>
              <a:noFill/>
            </a:ln>
          </p:spPr>
          <p:txBody>
            <a:bodyPr lIns="91425" tIns="91425" rIns="91425" bIns="91425" anchor="ctr" anchorCtr="0">
              <a:noAutofit/>
            </a:bodyPr>
            <a:lstStyle/>
            <a:p>
              <a:pPr>
                <a:spcBef>
                  <a:spcPts val="0"/>
                </a:spcBef>
                <a:buNone/>
              </a:pPr>
              <a:endParaRPr/>
            </a:p>
          </p:txBody>
        </p:sp>
        <p:sp>
          <p:nvSpPr>
            <p:cNvPr id="1659" name="Shape 1659"/>
            <p:cNvSpPr/>
            <p:nvPr/>
          </p:nvSpPr>
          <p:spPr>
            <a:xfrm>
              <a:off x="4529075" y="2022475"/>
              <a:ext cx="2130375" cy="2163975"/>
            </a:xfrm>
            <a:custGeom>
              <a:avLst/>
              <a:gdLst/>
              <a:ahLst/>
              <a:cxnLst/>
              <a:rect l="0" t="0" r="0" b="0"/>
              <a:pathLst>
                <a:path w="85215" h="86559" extrusionOk="0">
                  <a:moveTo>
                    <a:pt x="1613" y="1"/>
                  </a:moveTo>
                  <a:lnTo>
                    <a:pt x="0" y="2957"/>
                  </a:lnTo>
                  <a:lnTo>
                    <a:pt x="83467" y="86558"/>
                  </a:lnTo>
                  <a:lnTo>
                    <a:pt x="85214" y="83601"/>
                  </a:lnTo>
                  <a:lnTo>
                    <a:pt x="1613" y="1"/>
                  </a:lnTo>
                  <a:close/>
                </a:path>
              </a:pathLst>
            </a:custGeom>
            <a:solidFill>
              <a:srgbClr val="15C1D2"/>
            </a:solidFill>
            <a:ln>
              <a:noFill/>
            </a:ln>
          </p:spPr>
          <p:txBody>
            <a:bodyPr lIns="91425" tIns="91425" rIns="91425" bIns="91425" anchor="ctr" anchorCtr="0">
              <a:noAutofit/>
            </a:bodyPr>
            <a:lstStyle/>
            <a:p>
              <a:pPr>
                <a:spcBef>
                  <a:spcPts val="0"/>
                </a:spcBef>
                <a:buNone/>
              </a:pPr>
              <a:endParaRPr/>
            </a:p>
          </p:txBody>
        </p:sp>
        <p:sp>
          <p:nvSpPr>
            <p:cNvPr id="1660" name="Shape 1660"/>
            <p:cNvSpPr/>
            <p:nvPr/>
          </p:nvSpPr>
          <p:spPr>
            <a:xfrm>
              <a:off x="4562675" y="1962000"/>
              <a:ext cx="2133725" cy="2160600"/>
            </a:xfrm>
            <a:custGeom>
              <a:avLst/>
              <a:gdLst/>
              <a:ahLst/>
              <a:cxnLst/>
              <a:rect l="0" t="0" r="0" b="0"/>
              <a:pathLst>
                <a:path w="85349" h="86424" extrusionOk="0">
                  <a:moveTo>
                    <a:pt x="1748" y="0"/>
                  </a:moveTo>
                  <a:lnTo>
                    <a:pt x="0" y="2957"/>
                  </a:lnTo>
                  <a:lnTo>
                    <a:pt x="83602" y="86424"/>
                  </a:lnTo>
                  <a:lnTo>
                    <a:pt x="85349" y="83467"/>
                  </a:lnTo>
                  <a:lnTo>
                    <a:pt x="1748" y="0"/>
                  </a:lnTo>
                  <a:close/>
                </a:path>
              </a:pathLst>
            </a:custGeom>
            <a:solidFill>
              <a:srgbClr val="16C0D3"/>
            </a:solidFill>
            <a:ln>
              <a:noFill/>
            </a:ln>
          </p:spPr>
          <p:txBody>
            <a:bodyPr lIns="91425" tIns="91425" rIns="91425" bIns="91425" anchor="ctr" anchorCtr="0">
              <a:noAutofit/>
            </a:bodyPr>
            <a:lstStyle/>
            <a:p>
              <a:pPr>
                <a:spcBef>
                  <a:spcPts val="0"/>
                </a:spcBef>
                <a:buNone/>
              </a:pPr>
              <a:endParaRPr/>
            </a:p>
          </p:txBody>
        </p:sp>
        <p:sp>
          <p:nvSpPr>
            <p:cNvPr id="1661" name="Shape 1661"/>
            <p:cNvSpPr/>
            <p:nvPr/>
          </p:nvSpPr>
          <p:spPr>
            <a:xfrm>
              <a:off x="4599625" y="1898150"/>
              <a:ext cx="2130375" cy="2163975"/>
            </a:xfrm>
            <a:custGeom>
              <a:avLst/>
              <a:gdLst/>
              <a:ahLst/>
              <a:cxnLst/>
              <a:rect l="0" t="0" r="0" b="0"/>
              <a:pathLst>
                <a:path w="85215" h="86559" extrusionOk="0">
                  <a:moveTo>
                    <a:pt x="1614" y="0"/>
                  </a:moveTo>
                  <a:lnTo>
                    <a:pt x="1" y="2957"/>
                  </a:lnTo>
                  <a:lnTo>
                    <a:pt x="83602" y="86558"/>
                  </a:lnTo>
                  <a:lnTo>
                    <a:pt x="85215" y="83601"/>
                  </a:lnTo>
                  <a:lnTo>
                    <a:pt x="1614" y="0"/>
                  </a:lnTo>
                  <a:close/>
                </a:path>
              </a:pathLst>
            </a:custGeom>
            <a:solidFill>
              <a:srgbClr val="17BED3"/>
            </a:solidFill>
            <a:ln>
              <a:noFill/>
            </a:ln>
          </p:spPr>
          <p:txBody>
            <a:bodyPr lIns="91425" tIns="91425" rIns="91425" bIns="91425" anchor="ctr" anchorCtr="0">
              <a:noAutofit/>
            </a:bodyPr>
            <a:lstStyle/>
            <a:p>
              <a:pPr>
                <a:spcBef>
                  <a:spcPts val="0"/>
                </a:spcBef>
                <a:buNone/>
              </a:pPr>
              <a:endParaRPr/>
            </a:p>
          </p:txBody>
        </p:sp>
        <p:sp>
          <p:nvSpPr>
            <p:cNvPr id="1662" name="Shape 1662"/>
            <p:cNvSpPr/>
            <p:nvPr/>
          </p:nvSpPr>
          <p:spPr>
            <a:xfrm>
              <a:off x="4633225" y="1837675"/>
              <a:ext cx="2133750" cy="2163950"/>
            </a:xfrm>
            <a:custGeom>
              <a:avLst/>
              <a:gdLst/>
              <a:ahLst/>
              <a:cxnLst/>
              <a:rect l="0" t="0" r="0" b="0"/>
              <a:pathLst>
                <a:path w="85350" h="86558" extrusionOk="0">
                  <a:moveTo>
                    <a:pt x="1748" y="0"/>
                  </a:moveTo>
                  <a:lnTo>
                    <a:pt x="1" y="2957"/>
                  </a:lnTo>
                  <a:lnTo>
                    <a:pt x="83602" y="86558"/>
                  </a:lnTo>
                  <a:lnTo>
                    <a:pt x="85349" y="83601"/>
                  </a:lnTo>
                  <a:lnTo>
                    <a:pt x="1748" y="0"/>
                  </a:lnTo>
                  <a:close/>
                </a:path>
              </a:pathLst>
            </a:custGeom>
            <a:solidFill>
              <a:srgbClr val="18BCD4"/>
            </a:solidFill>
            <a:ln>
              <a:noFill/>
            </a:ln>
          </p:spPr>
          <p:txBody>
            <a:bodyPr lIns="91425" tIns="91425" rIns="91425" bIns="91425" anchor="ctr" anchorCtr="0">
              <a:noAutofit/>
            </a:bodyPr>
            <a:lstStyle/>
            <a:p>
              <a:pPr>
                <a:spcBef>
                  <a:spcPts val="0"/>
                </a:spcBef>
                <a:buNone/>
              </a:pPr>
              <a:endParaRPr/>
            </a:p>
          </p:txBody>
        </p:sp>
        <p:sp>
          <p:nvSpPr>
            <p:cNvPr id="1663" name="Shape 1663"/>
            <p:cNvSpPr/>
            <p:nvPr/>
          </p:nvSpPr>
          <p:spPr>
            <a:xfrm>
              <a:off x="4670200" y="1777175"/>
              <a:ext cx="2130375" cy="2160625"/>
            </a:xfrm>
            <a:custGeom>
              <a:avLst/>
              <a:gdLst/>
              <a:ahLst/>
              <a:cxnLst/>
              <a:rect l="0" t="0" r="0" b="0"/>
              <a:pathLst>
                <a:path w="85215" h="86425" extrusionOk="0">
                  <a:moveTo>
                    <a:pt x="1748" y="1"/>
                  </a:moveTo>
                  <a:lnTo>
                    <a:pt x="0" y="2958"/>
                  </a:lnTo>
                  <a:lnTo>
                    <a:pt x="83602" y="86424"/>
                  </a:lnTo>
                  <a:lnTo>
                    <a:pt x="85215" y="83467"/>
                  </a:lnTo>
                  <a:lnTo>
                    <a:pt x="1748" y="1"/>
                  </a:lnTo>
                  <a:close/>
                </a:path>
              </a:pathLst>
            </a:custGeom>
            <a:solidFill>
              <a:srgbClr val="19BBD5"/>
            </a:solidFill>
            <a:ln>
              <a:noFill/>
            </a:ln>
          </p:spPr>
          <p:txBody>
            <a:bodyPr lIns="91425" tIns="91425" rIns="91425" bIns="91425" anchor="ctr" anchorCtr="0">
              <a:noAutofit/>
            </a:bodyPr>
            <a:lstStyle/>
            <a:p>
              <a:pPr>
                <a:spcBef>
                  <a:spcPts val="0"/>
                </a:spcBef>
                <a:buNone/>
              </a:pPr>
              <a:endParaRPr/>
            </a:p>
          </p:txBody>
        </p:sp>
        <p:sp>
          <p:nvSpPr>
            <p:cNvPr id="1664" name="Shape 1664"/>
            <p:cNvSpPr/>
            <p:nvPr/>
          </p:nvSpPr>
          <p:spPr>
            <a:xfrm>
              <a:off x="4707150" y="1713350"/>
              <a:ext cx="2130375" cy="2163950"/>
            </a:xfrm>
            <a:custGeom>
              <a:avLst/>
              <a:gdLst/>
              <a:ahLst/>
              <a:cxnLst/>
              <a:rect l="0" t="0" r="0" b="0"/>
              <a:pathLst>
                <a:path w="85215" h="86558" extrusionOk="0">
                  <a:moveTo>
                    <a:pt x="1614" y="0"/>
                  </a:moveTo>
                  <a:lnTo>
                    <a:pt x="1" y="2957"/>
                  </a:lnTo>
                  <a:lnTo>
                    <a:pt x="83468" y="86558"/>
                  </a:lnTo>
                  <a:lnTo>
                    <a:pt x="85215" y="83601"/>
                  </a:lnTo>
                  <a:lnTo>
                    <a:pt x="1614" y="0"/>
                  </a:lnTo>
                  <a:close/>
                </a:path>
              </a:pathLst>
            </a:custGeom>
            <a:solidFill>
              <a:srgbClr val="1BB9D5"/>
            </a:solidFill>
            <a:ln>
              <a:noFill/>
            </a:ln>
          </p:spPr>
          <p:txBody>
            <a:bodyPr lIns="91425" tIns="91425" rIns="91425" bIns="91425" anchor="ctr" anchorCtr="0">
              <a:noAutofit/>
            </a:bodyPr>
            <a:lstStyle/>
            <a:p>
              <a:pPr>
                <a:spcBef>
                  <a:spcPts val="0"/>
                </a:spcBef>
                <a:buNone/>
              </a:pPr>
              <a:endParaRPr/>
            </a:p>
          </p:txBody>
        </p:sp>
        <p:sp>
          <p:nvSpPr>
            <p:cNvPr id="1665" name="Shape 1665"/>
            <p:cNvSpPr/>
            <p:nvPr/>
          </p:nvSpPr>
          <p:spPr>
            <a:xfrm>
              <a:off x="4740750" y="1652850"/>
              <a:ext cx="2130400" cy="2163975"/>
            </a:xfrm>
            <a:custGeom>
              <a:avLst/>
              <a:gdLst/>
              <a:ahLst/>
              <a:cxnLst/>
              <a:rect l="0" t="0" r="0" b="0"/>
              <a:pathLst>
                <a:path w="85216" h="86559" extrusionOk="0">
                  <a:moveTo>
                    <a:pt x="1748" y="1"/>
                  </a:moveTo>
                  <a:lnTo>
                    <a:pt x="1" y="2958"/>
                  </a:lnTo>
                  <a:lnTo>
                    <a:pt x="83602" y="86559"/>
                  </a:lnTo>
                  <a:lnTo>
                    <a:pt x="85215" y="83602"/>
                  </a:lnTo>
                  <a:lnTo>
                    <a:pt x="1748" y="1"/>
                  </a:lnTo>
                  <a:close/>
                </a:path>
              </a:pathLst>
            </a:custGeom>
            <a:solidFill>
              <a:srgbClr val="1CB7D6"/>
            </a:solidFill>
            <a:ln>
              <a:noFill/>
            </a:ln>
          </p:spPr>
          <p:txBody>
            <a:bodyPr lIns="91425" tIns="91425" rIns="91425" bIns="91425" anchor="ctr" anchorCtr="0">
              <a:noAutofit/>
            </a:bodyPr>
            <a:lstStyle/>
            <a:p>
              <a:pPr>
                <a:spcBef>
                  <a:spcPts val="0"/>
                </a:spcBef>
                <a:buNone/>
              </a:pPr>
              <a:endParaRPr/>
            </a:p>
          </p:txBody>
        </p:sp>
        <p:sp>
          <p:nvSpPr>
            <p:cNvPr id="1666" name="Shape 1666"/>
            <p:cNvSpPr/>
            <p:nvPr/>
          </p:nvSpPr>
          <p:spPr>
            <a:xfrm>
              <a:off x="4777725" y="1592375"/>
              <a:ext cx="2130375" cy="2160600"/>
            </a:xfrm>
            <a:custGeom>
              <a:avLst/>
              <a:gdLst/>
              <a:ahLst/>
              <a:cxnLst/>
              <a:rect l="0" t="0" r="0" b="0"/>
              <a:pathLst>
                <a:path w="85215" h="86424" extrusionOk="0">
                  <a:moveTo>
                    <a:pt x="1613" y="1"/>
                  </a:moveTo>
                  <a:lnTo>
                    <a:pt x="0" y="2957"/>
                  </a:lnTo>
                  <a:lnTo>
                    <a:pt x="83467" y="86424"/>
                  </a:lnTo>
                  <a:lnTo>
                    <a:pt x="85215" y="83601"/>
                  </a:lnTo>
                  <a:lnTo>
                    <a:pt x="1613" y="1"/>
                  </a:lnTo>
                  <a:close/>
                </a:path>
              </a:pathLst>
            </a:custGeom>
            <a:solidFill>
              <a:srgbClr val="1DB5D6"/>
            </a:solidFill>
            <a:ln>
              <a:noFill/>
            </a:ln>
          </p:spPr>
          <p:txBody>
            <a:bodyPr lIns="91425" tIns="91425" rIns="91425" bIns="91425" anchor="ctr" anchorCtr="0">
              <a:noAutofit/>
            </a:bodyPr>
            <a:lstStyle/>
            <a:p>
              <a:pPr>
                <a:spcBef>
                  <a:spcPts val="0"/>
                </a:spcBef>
                <a:buNone/>
              </a:pPr>
              <a:endParaRPr/>
            </a:p>
          </p:txBody>
        </p:sp>
        <p:sp>
          <p:nvSpPr>
            <p:cNvPr id="1667" name="Shape 1667"/>
            <p:cNvSpPr/>
            <p:nvPr/>
          </p:nvSpPr>
          <p:spPr>
            <a:xfrm>
              <a:off x="4811325" y="1531900"/>
              <a:ext cx="2133750" cy="2160600"/>
            </a:xfrm>
            <a:custGeom>
              <a:avLst/>
              <a:gdLst/>
              <a:ahLst/>
              <a:cxnLst/>
              <a:rect l="0" t="0" r="0" b="0"/>
              <a:pathLst>
                <a:path w="85350" h="86424" extrusionOk="0">
                  <a:moveTo>
                    <a:pt x="1748" y="0"/>
                  </a:moveTo>
                  <a:lnTo>
                    <a:pt x="0" y="2823"/>
                  </a:lnTo>
                  <a:lnTo>
                    <a:pt x="83602" y="86423"/>
                  </a:lnTo>
                  <a:lnTo>
                    <a:pt x="85349" y="83467"/>
                  </a:lnTo>
                  <a:lnTo>
                    <a:pt x="1748" y="0"/>
                  </a:lnTo>
                  <a:close/>
                </a:path>
              </a:pathLst>
            </a:custGeom>
            <a:solidFill>
              <a:srgbClr val="1EB4D7"/>
            </a:solidFill>
            <a:ln>
              <a:noFill/>
            </a:ln>
          </p:spPr>
          <p:txBody>
            <a:bodyPr lIns="91425" tIns="91425" rIns="91425" bIns="91425" anchor="ctr" anchorCtr="0">
              <a:noAutofit/>
            </a:bodyPr>
            <a:lstStyle/>
            <a:p>
              <a:pPr>
                <a:spcBef>
                  <a:spcPts val="0"/>
                </a:spcBef>
                <a:buNone/>
              </a:pPr>
              <a:endParaRPr/>
            </a:p>
          </p:txBody>
        </p:sp>
        <p:sp>
          <p:nvSpPr>
            <p:cNvPr id="1668" name="Shape 1668"/>
            <p:cNvSpPr/>
            <p:nvPr/>
          </p:nvSpPr>
          <p:spPr>
            <a:xfrm>
              <a:off x="4848275" y="1468050"/>
              <a:ext cx="2130400" cy="2163975"/>
            </a:xfrm>
            <a:custGeom>
              <a:avLst/>
              <a:gdLst/>
              <a:ahLst/>
              <a:cxnLst/>
              <a:rect l="0" t="0" r="0" b="0"/>
              <a:pathLst>
                <a:path w="85216" h="86559" extrusionOk="0">
                  <a:moveTo>
                    <a:pt x="1614" y="0"/>
                  </a:moveTo>
                  <a:lnTo>
                    <a:pt x="1" y="2957"/>
                  </a:lnTo>
                  <a:lnTo>
                    <a:pt x="83602" y="86558"/>
                  </a:lnTo>
                  <a:lnTo>
                    <a:pt x="85215" y="83601"/>
                  </a:lnTo>
                  <a:lnTo>
                    <a:pt x="1614" y="0"/>
                  </a:lnTo>
                  <a:close/>
                </a:path>
              </a:pathLst>
            </a:custGeom>
            <a:solidFill>
              <a:srgbClr val="1FB2D7"/>
            </a:solidFill>
            <a:ln>
              <a:noFill/>
            </a:ln>
          </p:spPr>
          <p:txBody>
            <a:bodyPr lIns="91425" tIns="91425" rIns="91425" bIns="91425" anchor="ctr" anchorCtr="0">
              <a:noAutofit/>
            </a:bodyPr>
            <a:lstStyle/>
            <a:p>
              <a:pPr>
                <a:spcBef>
                  <a:spcPts val="0"/>
                </a:spcBef>
                <a:buNone/>
              </a:pPr>
              <a:endParaRPr/>
            </a:p>
          </p:txBody>
        </p:sp>
        <p:sp>
          <p:nvSpPr>
            <p:cNvPr id="1669" name="Shape 1669"/>
            <p:cNvSpPr/>
            <p:nvPr/>
          </p:nvSpPr>
          <p:spPr>
            <a:xfrm>
              <a:off x="4881875" y="1431100"/>
              <a:ext cx="2133750" cy="2140425"/>
            </a:xfrm>
            <a:custGeom>
              <a:avLst/>
              <a:gdLst/>
              <a:ahLst/>
              <a:cxnLst/>
              <a:rect l="0" t="0" r="0" b="0"/>
              <a:pathLst>
                <a:path w="85350" h="85617" extrusionOk="0">
                  <a:moveTo>
                    <a:pt x="1211" y="0"/>
                  </a:moveTo>
                  <a:lnTo>
                    <a:pt x="1" y="2016"/>
                  </a:lnTo>
                  <a:lnTo>
                    <a:pt x="83602" y="85617"/>
                  </a:lnTo>
                  <a:lnTo>
                    <a:pt x="85350" y="82660"/>
                  </a:lnTo>
                  <a:lnTo>
                    <a:pt x="2689" y="0"/>
                  </a:lnTo>
                  <a:close/>
                </a:path>
              </a:pathLst>
            </a:custGeom>
            <a:solidFill>
              <a:srgbClr val="20B0D8"/>
            </a:solidFill>
            <a:ln>
              <a:noFill/>
            </a:ln>
          </p:spPr>
          <p:txBody>
            <a:bodyPr lIns="91425" tIns="91425" rIns="91425" bIns="91425" anchor="ctr" anchorCtr="0">
              <a:noAutofit/>
            </a:bodyPr>
            <a:lstStyle/>
            <a:p>
              <a:pPr>
                <a:spcBef>
                  <a:spcPts val="0"/>
                </a:spcBef>
                <a:buNone/>
              </a:pPr>
              <a:endParaRPr/>
            </a:p>
          </p:txBody>
        </p:sp>
        <p:sp>
          <p:nvSpPr>
            <p:cNvPr id="1670" name="Shape 1670"/>
            <p:cNvSpPr/>
            <p:nvPr/>
          </p:nvSpPr>
          <p:spPr>
            <a:xfrm>
              <a:off x="4928925" y="1431100"/>
              <a:ext cx="2120300" cy="2076600"/>
            </a:xfrm>
            <a:custGeom>
              <a:avLst/>
              <a:gdLst/>
              <a:ahLst/>
              <a:cxnLst/>
              <a:rect l="0" t="0" r="0" b="0"/>
              <a:pathLst>
                <a:path w="84812" h="83064" extrusionOk="0">
                  <a:moveTo>
                    <a:pt x="1" y="0"/>
                  </a:moveTo>
                  <a:lnTo>
                    <a:pt x="83199" y="83063"/>
                  </a:lnTo>
                  <a:lnTo>
                    <a:pt x="84812" y="80106"/>
                  </a:lnTo>
                  <a:lnTo>
                    <a:pt x="4705" y="0"/>
                  </a:lnTo>
                  <a:close/>
                </a:path>
              </a:pathLst>
            </a:custGeom>
            <a:solidFill>
              <a:srgbClr val="21AED9"/>
            </a:solidFill>
            <a:ln>
              <a:noFill/>
            </a:ln>
          </p:spPr>
          <p:txBody>
            <a:bodyPr lIns="91425" tIns="91425" rIns="91425" bIns="91425" anchor="ctr" anchorCtr="0">
              <a:noAutofit/>
            </a:bodyPr>
            <a:lstStyle/>
            <a:p>
              <a:pPr>
                <a:spcBef>
                  <a:spcPts val="0"/>
                </a:spcBef>
                <a:buNone/>
              </a:pPr>
              <a:endParaRPr/>
            </a:p>
          </p:txBody>
        </p:sp>
        <p:sp>
          <p:nvSpPr>
            <p:cNvPr id="1671" name="Shape 1671"/>
            <p:cNvSpPr/>
            <p:nvPr/>
          </p:nvSpPr>
          <p:spPr>
            <a:xfrm>
              <a:off x="5026375" y="1431100"/>
              <a:ext cx="2059825" cy="2016100"/>
            </a:xfrm>
            <a:custGeom>
              <a:avLst/>
              <a:gdLst/>
              <a:ahLst/>
              <a:cxnLst/>
              <a:rect l="0" t="0" r="0" b="0"/>
              <a:pathLst>
                <a:path w="82393" h="80644" extrusionOk="0">
                  <a:moveTo>
                    <a:pt x="0" y="0"/>
                  </a:moveTo>
                  <a:lnTo>
                    <a:pt x="80645" y="80644"/>
                  </a:lnTo>
                  <a:lnTo>
                    <a:pt x="82392" y="77687"/>
                  </a:lnTo>
                  <a:lnTo>
                    <a:pt x="4705" y="0"/>
                  </a:lnTo>
                  <a:close/>
                </a:path>
              </a:pathLst>
            </a:custGeom>
            <a:solidFill>
              <a:srgbClr val="22ADD9"/>
            </a:solidFill>
            <a:ln>
              <a:noFill/>
            </a:ln>
          </p:spPr>
          <p:txBody>
            <a:bodyPr lIns="91425" tIns="91425" rIns="91425" bIns="91425" anchor="ctr" anchorCtr="0">
              <a:noAutofit/>
            </a:bodyPr>
            <a:lstStyle/>
            <a:p>
              <a:pPr>
                <a:spcBef>
                  <a:spcPts val="0"/>
                </a:spcBef>
                <a:buNone/>
              </a:pPr>
              <a:endParaRPr/>
            </a:p>
          </p:txBody>
        </p:sp>
        <p:sp>
          <p:nvSpPr>
            <p:cNvPr id="1672" name="Shape 1672"/>
            <p:cNvSpPr/>
            <p:nvPr/>
          </p:nvSpPr>
          <p:spPr>
            <a:xfrm>
              <a:off x="5123825" y="1431100"/>
              <a:ext cx="1995975" cy="1955625"/>
            </a:xfrm>
            <a:custGeom>
              <a:avLst/>
              <a:gdLst/>
              <a:ahLst/>
              <a:cxnLst/>
              <a:rect l="0" t="0" r="0" b="0"/>
              <a:pathLst>
                <a:path w="79839" h="78225" extrusionOk="0">
                  <a:moveTo>
                    <a:pt x="0" y="0"/>
                  </a:moveTo>
                  <a:lnTo>
                    <a:pt x="78225" y="78225"/>
                  </a:lnTo>
                  <a:lnTo>
                    <a:pt x="79838" y="75268"/>
                  </a:lnTo>
                  <a:lnTo>
                    <a:pt x="4705" y="0"/>
                  </a:lnTo>
                  <a:close/>
                </a:path>
              </a:pathLst>
            </a:custGeom>
            <a:solidFill>
              <a:srgbClr val="23ABDA"/>
            </a:solidFill>
            <a:ln>
              <a:noFill/>
            </a:ln>
          </p:spPr>
          <p:txBody>
            <a:bodyPr lIns="91425" tIns="91425" rIns="91425" bIns="91425" anchor="ctr" anchorCtr="0">
              <a:noAutofit/>
            </a:bodyPr>
            <a:lstStyle/>
            <a:p>
              <a:pPr>
                <a:spcBef>
                  <a:spcPts val="0"/>
                </a:spcBef>
                <a:buNone/>
              </a:pPr>
              <a:endParaRPr/>
            </a:p>
          </p:txBody>
        </p:sp>
        <p:sp>
          <p:nvSpPr>
            <p:cNvPr id="1673" name="Shape 1673"/>
            <p:cNvSpPr/>
            <p:nvPr/>
          </p:nvSpPr>
          <p:spPr>
            <a:xfrm>
              <a:off x="5221275" y="1431100"/>
              <a:ext cx="1935475" cy="1891775"/>
            </a:xfrm>
            <a:custGeom>
              <a:avLst/>
              <a:gdLst/>
              <a:ahLst/>
              <a:cxnLst/>
              <a:rect l="0" t="0" r="0" b="0"/>
              <a:pathLst>
                <a:path w="77419" h="75671" extrusionOk="0">
                  <a:moveTo>
                    <a:pt x="0" y="0"/>
                  </a:moveTo>
                  <a:lnTo>
                    <a:pt x="75671" y="75671"/>
                  </a:lnTo>
                  <a:lnTo>
                    <a:pt x="77419" y="72714"/>
                  </a:lnTo>
                  <a:lnTo>
                    <a:pt x="4570" y="0"/>
                  </a:lnTo>
                  <a:close/>
                </a:path>
              </a:pathLst>
            </a:custGeom>
            <a:solidFill>
              <a:srgbClr val="25A9DA"/>
            </a:solidFill>
            <a:ln>
              <a:noFill/>
            </a:ln>
          </p:spPr>
          <p:txBody>
            <a:bodyPr lIns="91425" tIns="91425" rIns="91425" bIns="91425" anchor="ctr" anchorCtr="0">
              <a:noAutofit/>
            </a:bodyPr>
            <a:lstStyle/>
            <a:p>
              <a:pPr>
                <a:spcBef>
                  <a:spcPts val="0"/>
                </a:spcBef>
                <a:buNone/>
              </a:pPr>
              <a:endParaRPr/>
            </a:p>
          </p:txBody>
        </p:sp>
        <p:sp>
          <p:nvSpPr>
            <p:cNvPr id="1674" name="Shape 1674"/>
            <p:cNvSpPr/>
            <p:nvPr/>
          </p:nvSpPr>
          <p:spPr>
            <a:xfrm>
              <a:off x="5318700" y="1431100"/>
              <a:ext cx="1875025" cy="1831300"/>
            </a:xfrm>
            <a:custGeom>
              <a:avLst/>
              <a:gdLst/>
              <a:ahLst/>
              <a:cxnLst/>
              <a:rect l="0" t="0" r="0" b="0"/>
              <a:pathLst>
                <a:path w="75001" h="73252" extrusionOk="0">
                  <a:moveTo>
                    <a:pt x="1" y="0"/>
                  </a:moveTo>
                  <a:lnTo>
                    <a:pt x="73253" y="73251"/>
                  </a:lnTo>
                  <a:lnTo>
                    <a:pt x="75000" y="70295"/>
                  </a:lnTo>
                  <a:lnTo>
                    <a:pt x="4571" y="0"/>
                  </a:lnTo>
                  <a:close/>
                </a:path>
              </a:pathLst>
            </a:custGeom>
            <a:solidFill>
              <a:srgbClr val="26A8DB"/>
            </a:solidFill>
            <a:ln>
              <a:noFill/>
            </a:ln>
          </p:spPr>
          <p:txBody>
            <a:bodyPr lIns="91425" tIns="91425" rIns="91425" bIns="91425" anchor="ctr" anchorCtr="0">
              <a:noAutofit/>
            </a:bodyPr>
            <a:lstStyle/>
            <a:p>
              <a:pPr>
                <a:spcBef>
                  <a:spcPts val="0"/>
                </a:spcBef>
                <a:buNone/>
              </a:pPr>
              <a:endParaRPr/>
            </a:p>
          </p:txBody>
        </p:sp>
        <p:sp>
          <p:nvSpPr>
            <p:cNvPr id="1675" name="Shape 1675"/>
            <p:cNvSpPr/>
            <p:nvPr/>
          </p:nvSpPr>
          <p:spPr>
            <a:xfrm>
              <a:off x="5416150" y="1431100"/>
              <a:ext cx="1811175" cy="1770825"/>
            </a:xfrm>
            <a:custGeom>
              <a:avLst/>
              <a:gdLst/>
              <a:ahLst/>
              <a:cxnLst/>
              <a:rect l="0" t="0" r="0" b="0"/>
              <a:pathLst>
                <a:path w="72447" h="70833" extrusionOk="0">
                  <a:moveTo>
                    <a:pt x="1" y="0"/>
                  </a:moveTo>
                  <a:lnTo>
                    <a:pt x="70699" y="70832"/>
                  </a:lnTo>
                  <a:lnTo>
                    <a:pt x="72446" y="67875"/>
                  </a:lnTo>
                  <a:lnTo>
                    <a:pt x="4571" y="0"/>
                  </a:lnTo>
                  <a:close/>
                </a:path>
              </a:pathLst>
            </a:custGeom>
            <a:solidFill>
              <a:srgbClr val="27A6DC"/>
            </a:solidFill>
            <a:ln>
              <a:noFill/>
            </a:ln>
          </p:spPr>
          <p:txBody>
            <a:bodyPr lIns="91425" tIns="91425" rIns="91425" bIns="91425" anchor="ctr" anchorCtr="0">
              <a:noAutofit/>
            </a:bodyPr>
            <a:lstStyle/>
            <a:p>
              <a:pPr>
                <a:spcBef>
                  <a:spcPts val="0"/>
                </a:spcBef>
                <a:buNone/>
              </a:pPr>
              <a:endParaRPr/>
            </a:p>
          </p:txBody>
        </p:sp>
        <p:sp>
          <p:nvSpPr>
            <p:cNvPr id="1676" name="Shape 1676"/>
            <p:cNvSpPr/>
            <p:nvPr/>
          </p:nvSpPr>
          <p:spPr>
            <a:xfrm>
              <a:off x="5510250" y="1431100"/>
              <a:ext cx="1754025" cy="1706975"/>
            </a:xfrm>
            <a:custGeom>
              <a:avLst/>
              <a:gdLst/>
              <a:ahLst/>
              <a:cxnLst/>
              <a:rect l="0" t="0" r="0" b="0"/>
              <a:pathLst>
                <a:path w="70161" h="68279" extrusionOk="0">
                  <a:moveTo>
                    <a:pt x="0" y="0"/>
                  </a:moveTo>
                  <a:lnTo>
                    <a:pt x="68413" y="68278"/>
                  </a:lnTo>
                  <a:lnTo>
                    <a:pt x="70161" y="65456"/>
                  </a:lnTo>
                  <a:lnTo>
                    <a:pt x="4704" y="0"/>
                  </a:lnTo>
                  <a:close/>
                </a:path>
              </a:pathLst>
            </a:custGeom>
            <a:solidFill>
              <a:srgbClr val="28A4DC"/>
            </a:solidFill>
            <a:ln>
              <a:noFill/>
            </a:ln>
          </p:spPr>
          <p:txBody>
            <a:bodyPr lIns="91425" tIns="91425" rIns="91425" bIns="91425" anchor="ctr" anchorCtr="0">
              <a:noAutofit/>
            </a:bodyPr>
            <a:lstStyle/>
            <a:p>
              <a:pPr>
                <a:spcBef>
                  <a:spcPts val="0"/>
                </a:spcBef>
                <a:buNone/>
              </a:pPr>
              <a:endParaRPr/>
            </a:p>
          </p:txBody>
        </p:sp>
        <p:sp>
          <p:nvSpPr>
            <p:cNvPr id="1677" name="Shape 1677"/>
            <p:cNvSpPr/>
            <p:nvPr/>
          </p:nvSpPr>
          <p:spPr>
            <a:xfrm>
              <a:off x="5607675" y="1431100"/>
              <a:ext cx="1690200" cy="1646500"/>
            </a:xfrm>
            <a:custGeom>
              <a:avLst/>
              <a:gdLst/>
              <a:ahLst/>
              <a:cxnLst/>
              <a:rect l="0" t="0" r="0" b="0"/>
              <a:pathLst>
                <a:path w="67608" h="65860" extrusionOk="0">
                  <a:moveTo>
                    <a:pt x="1" y="0"/>
                  </a:moveTo>
                  <a:lnTo>
                    <a:pt x="65995" y="65859"/>
                  </a:lnTo>
                  <a:lnTo>
                    <a:pt x="67608" y="62902"/>
                  </a:lnTo>
                  <a:lnTo>
                    <a:pt x="4705" y="0"/>
                  </a:lnTo>
                  <a:close/>
                </a:path>
              </a:pathLst>
            </a:custGeom>
            <a:solidFill>
              <a:srgbClr val="29A2DD"/>
            </a:solidFill>
            <a:ln>
              <a:noFill/>
            </a:ln>
          </p:spPr>
          <p:txBody>
            <a:bodyPr lIns="91425" tIns="91425" rIns="91425" bIns="91425" anchor="ctr" anchorCtr="0">
              <a:noAutofit/>
            </a:bodyPr>
            <a:lstStyle/>
            <a:p>
              <a:pPr>
                <a:spcBef>
                  <a:spcPts val="0"/>
                </a:spcBef>
                <a:buNone/>
              </a:pPr>
              <a:endParaRPr/>
            </a:p>
          </p:txBody>
        </p:sp>
        <p:sp>
          <p:nvSpPr>
            <p:cNvPr id="1678" name="Shape 1678"/>
            <p:cNvSpPr/>
            <p:nvPr/>
          </p:nvSpPr>
          <p:spPr>
            <a:xfrm>
              <a:off x="5705125" y="1431100"/>
              <a:ext cx="1629725" cy="1586000"/>
            </a:xfrm>
            <a:custGeom>
              <a:avLst/>
              <a:gdLst/>
              <a:ahLst/>
              <a:cxnLst/>
              <a:rect l="0" t="0" r="0" b="0"/>
              <a:pathLst>
                <a:path w="65189" h="63440" extrusionOk="0">
                  <a:moveTo>
                    <a:pt x="1" y="0"/>
                  </a:moveTo>
                  <a:lnTo>
                    <a:pt x="63441" y="63440"/>
                  </a:lnTo>
                  <a:lnTo>
                    <a:pt x="65188" y="60483"/>
                  </a:lnTo>
                  <a:lnTo>
                    <a:pt x="4705" y="0"/>
                  </a:lnTo>
                  <a:close/>
                </a:path>
              </a:pathLst>
            </a:custGeom>
            <a:solidFill>
              <a:srgbClr val="2AA1DD"/>
            </a:solidFill>
            <a:ln>
              <a:noFill/>
            </a:ln>
          </p:spPr>
          <p:txBody>
            <a:bodyPr lIns="91425" tIns="91425" rIns="91425" bIns="91425" anchor="ctr" anchorCtr="0">
              <a:noAutofit/>
            </a:bodyPr>
            <a:lstStyle/>
            <a:p>
              <a:pPr>
                <a:spcBef>
                  <a:spcPts val="0"/>
                </a:spcBef>
                <a:buNone/>
              </a:pPr>
              <a:endParaRPr/>
            </a:p>
          </p:txBody>
        </p:sp>
        <p:sp>
          <p:nvSpPr>
            <p:cNvPr id="1679" name="Shape 1679"/>
            <p:cNvSpPr/>
            <p:nvPr/>
          </p:nvSpPr>
          <p:spPr>
            <a:xfrm>
              <a:off x="5802575" y="1431100"/>
              <a:ext cx="1565875" cy="1525525"/>
            </a:xfrm>
            <a:custGeom>
              <a:avLst/>
              <a:gdLst/>
              <a:ahLst/>
              <a:cxnLst/>
              <a:rect l="0" t="0" r="0" b="0"/>
              <a:pathLst>
                <a:path w="62635" h="61021" extrusionOk="0">
                  <a:moveTo>
                    <a:pt x="1" y="0"/>
                  </a:moveTo>
                  <a:lnTo>
                    <a:pt x="61021" y="61020"/>
                  </a:lnTo>
                  <a:lnTo>
                    <a:pt x="62634" y="58064"/>
                  </a:lnTo>
                  <a:lnTo>
                    <a:pt x="4705" y="0"/>
                  </a:lnTo>
                  <a:close/>
                </a:path>
              </a:pathLst>
            </a:custGeom>
            <a:solidFill>
              <a:srgbClr val="2B9FDE"/>
            </a:solidFill>
            <a:ln>
              <a:noFill/>
            </a:ln>
          </p:spPr>
          <p:txBody>
            <a:bodyPr lIns="91425" tIns="91425" rIns="91425" bIns="91425" anchor="ctr" anchorCtr="0">
              <a:noAutofit/>
            </a:bodyPr>
            <a:lstStyle/>
            <a:p>
              <a:pPr>
                <a:spcBef>
                  <a:spcPts val="0"/>
                </a:spcBef>
                <a:buNone/>
              </a:pPr>
              <a:endParaRPr/>
            </a:p>
          </p:txBody>
        </p:sp>
        <p:sp>
          <p:nvSpPr>
            <p:cNvPr id="1680" name="Shape 1680"/>
            <p:cNvSpPr/>
            <p:nvPr/>
          </p:nvSpPr>
          <p:spPr>
            <a:xfrm>
              <a:off x="5900025" y="1431100"/>
              <a:ext cx="1481850" cy="1461675"/>
            </a:xfrm>
            <a:custGeom>
              <a:avLst/>
              <a:gdLst/>
              <a:ahLst/>
              <a:cxnLst/>
              <a:rect l="0" t="0" r="0" b="0"/>
              <a:pathLst>
                <a:path w="59274" h="58467" extrusionOk="0">
                  <a:moveTo>
                    <a:pt x="0" y="0"/>
                  </a:moveTo>
                  <a:lnTo>
                    <a:pt x="58468" y="58467"/>
                  </a:lnTo>
                  <a:lnTo>
                    <a:pt x="59274" y="57123"/>
                  </a:lnTo>
                  <a:lnTo>
                    <a:pt x="56048" y="51478"/>
                  </a:lnTo>
                  <a:lnTo>
                    <a:pt x="4570" y="0"/>
                  </a:lnTo>
                  <a:close/>
                </a:path>
              </a:pathLst>
            </a:custGeom>
            <a:solidFill>
              <a:srgbClr val="2C9DDE"/>
            </a:solidFill>
            <a:ln>
              <a:noFill/>
            </a:ln>
          </p:spPr>
          <p:txBody>
            <a:bodyPr lIns="91425" tIns="91425" rIns="91425" bIns="91425" anchor="ctr" anchorCtr="0">
              <a:noAutofit/>
            </a:bodyPr>
            <a:lstStyle/>
            <a:p>
              <a:pPr>
                <a:spcBef>
                  <a:spcPts val="0"/>
                </a:spcBef>
                <a:buNone/>
              </a:pPr>
              <a:endParaRPr/>
            </a:p>
          </p:txBody>
        </p:sp>
        <p:sp>
          <p:nvSpPr>
            <p:cNvPr id="1681" name="Shape 1681"/>
            <p:cNvSpPr/>
            <p:nvPr/>
          </p:nvSpPr>
          <p:spPr>
            <a:xfrm>
              <a:off x="5997475" y="1431100"/>
              <a:ext cx="1307125" cy="1297025"/>
            </a:xfrm>
            <a:custGeom>
              <a:avLst/>
              <a:gdLst/>
              <a:ahLst/>
              <a:cxnLst/>
              <a:rect l="0" t="0" r="0" b="0"/>
              <a:pathLst>
                <a:path w="52285" h="51881" extrusionOk="0">
                  <a:moveTo>
                    <a:pt x="0" y="0"/>
                  </a:moveTo>
                  <a:lnTo>
                    <a:pt x="51747" y="51881"/>
                  </a:lnTo>
                  <a:lnTo>
                    <a:pt x="52285" y="51478"/>
                  </a:lnTo>
                  <a:lnTo>
                    <a:pt x="46908" y="42338"/>
                  </a:lnTo>
                  <a:lnTo>
                    <a:pt x="4570" y="0"/>
                  </a:lnTo>
                  <a:close/>
                </a:path>
              </a:pathLst>
            </a:custGeom>
            <a:solidFill>
              <a:srgbClr val="2D9CDF"/>
            </a:solidFill>
            <a:ln>
              <a:noFill/>
            </a:ln>
          </p:spPr>
          <p:txBody>
            <a:bodyPr lIns="91425" tIns="91425" rIns="91425" bIns="91425" anchor="ctr" anchorCtr="0">
              <a:noAutofit/>
            </a:bodyPr>
            <a:lstStyle/>
            <a:p>
              <a:pPr>
                <a:spcBef>
                  <a:spcPts val="0"/>
                </a:spcBef>
                <a:buNone/>
              </a:pPr>
              <a:endParaRPr/>
            </a:p>
          </p:txBody>
        </p:sp>
        <p:sp>
          <p:nvSpPr>
            <p:cNvPr id="1682" name="Shape 1682"/>
            <p:cNvSpPr/>
            <p:nvPr/>
          </p:nvSpPr>
          <p:spPr>
            <a:xfrm>
              <a:off x="6094900" y="1431100"/>
              <a:ext cx="1075300" cy="1065175"/>
            </a:xfrm>
            <a:custGeom>
              <a:avLst/>
              <a:gdLst/>
              <a:ahLst/>
              <a:cxnLst/>
              <a:rect l="0" t="0" r="0" b="0"/>
              <a:pathLst>
                <a:path w="43012" h="42607" extrusionOk="0">
                  <a:moveTo>
                    <a:pt x="1" y="0"/>
                  </a:moveTo>
                  <a:lnTo>
                    <a:pt x="42608" y="42607"/>
                  </a:lnTo>
                  <a:lnTo>
                    <a:pt x="43011" y="42338"/>
                  </a:lnTo>
                  <a:lnTo>
                    <a:pt x="37769" y="33064"/>
                  </a:lnTo>
                  <a:lnTo>
                    <a:pt x="4571" y="0"/>
                  </a:lnTo>
                  <a:close/>
                </a:path>
              </a:pathLst>
            </a:custGeom>
            <a:solidFill>
              <a:srgbClr val="2F9AE0"/>
            </a:solidFill>
            <a:ln>
              <a:noFill/>
            </a:ln>
          </p:spPr>
          <p:txBody>
            <a:bodyPr lIns="91425" tIns="91425" rIns="91425" bIns="91425" anchor="ctr" anchorCtr="0">
              <a:noAutofit/>
            </a:bodyPr>
            <a:lstStyle/>
            <a:p>
              <a:pPr>
                <a:spcBef>
                  <a:spcPts val="0"/>
                </a:spcBef>
                <a:buNone/>
              </a:pPr>
              <a:endParaRPr/>
            </a:p>
          </p:txBody>
        </p:sp>
        <p:sp>
          <p:nvSpPr>
            <p:cNvPr id="1683" name="Shape 1683"/>
            <p:cNvSpPr/>
            <p:nvPr/>
          </p:nvSpPr>
          <p:spPr>
            <a:xfrm>
              <a:off x="6189000" y="1431100"/>
              <a:ext cx="850150" cy="836700"/>
            </a:xfrm>
            <a:custGeom>
              <a:avLst/>
              <a:gdLst/>
              <a:ahLst/>
              <a:cxnLst/>
              <a:rect l="0" t="0" r="0" b="0"/>
              <a:pathLst>
                <a:path w="34006" h="33468" extrusionOk="0">
                  <a:moveTo>
                    <a:pt x="0" y="0"/>
                  </a:moveTo>
                  <a:lnTo>
                    <a:pt x="33602" y="33467"/>
                  </a:lnTo>
                  <a:lnTo>
                    <a:pt x="34005" y="33198"/>
                  </a:lnTo>
                  <a:lnTo>
                    <a:pt x="28629" y="23924"/>
                  </a:lnTo>
                  <a:lnTo>
                    <a:pt x="4705" y="0"/>
                  </a:lnTo>
                  <a:close/>
                </a:path>
              </a:pathLst>
            </a:custGeom>
            <a:solidFill>
              <a:srgbClr val="3098E0"/>
            </a:solidFill>
            <a:ln>
              <a:noFill/>
            </a:ln>
          </p:spPr>
          <p:txBody>
            <a:bodyPr lIns="91425" tIns="91425" rIns="91425" bIns="91425" anchor="ctr" anchorCtr="0">
              <a:noAutofit/>
            </a:bodyPr>
            <a:lstStyle/>
            <a:p>
              <a:pPr>
                <a:spcBef>
                  <a:spcPts val="0"/>
                </a:spcBef>
                <a:buNone/>
              </a:pPr>
              <a:endParaRPr/>
            </a:p>
          </p:txBody>
        </p:sp>
        <p:sp>
          <p:nvSpPr>
            <p:cNvPr id="1684" name="Shape 1684"/>
            <p:cNvSpPr/>
            <p:nvPr/>
          </p:nvSpPr>
          <p:spPr>
            <a:xfrm>
              <a:off x="6286450" y="1431100"/>
              <a:ext cx="618300" cy="608200"/>
            </a:xfrm>
            <a:custGeom>
              <a:avLst/>
              <a:gdLst/>
              <a:ahLst/>
              <a:cxnLst/>
              <a:rect l="0" t="0" r="0" b="0"/>
              <a:pathLst>
                <a:path w="24732" h="24328" extrusionOk="0">
                  <a:moveTo>
                    <a:pt x="0" y="0"/>
                  </a:moveTo>
                  <a:lnTo>
                    <a:pt x="24328" y="24328"/>
                  </a:lnTo>
                  <a:lnTo>
                    <a:pt x="24731" y="23924"/>
                  </a:lnTo>
                  <a:lnTo>
                    <a:pt x="19489" y="14785"/>
                  </a:lnTo>
                  <a:lnTo>
                    <a:pt x="4704" y="0"/>
                  </a:lnTo>
                  <a:close/>
                </a:path>
              </a:pathLst>
            </a:custGeom>
            <a:solidFill>
              <a:srgbClr val="3196E1"/>
            </a:solidFill>
            <a:ln>
              <a:noFill/>
            </a:ln>
          </p:spPr>
          <p:txBody>
            <a:bodyPr lIns="91425" tIns="91425" rIns="91425" bIns="91425" anchor="ctr" anchorCtr="0">
              <a:noAutofit/>
            </a:bodyPr>
            <a:lstStyle/>
            <a:p>
              <a:pPr>
                <a:spcBef>
                  <a:spcPts val="0"/>
                </a:spcBef>
                <a:buNone/>
              </a:pPr>
              <a:endParaRPr/>
            </a:p>
          </p:txBody>
        </p:sp>
        <p:sp>
          <p:nvSpPr>
            <p:cNvPr id="1685" name="Shape 1685"/>
            <p:cNvSpPr/>
            <p:nvPr/>
          </p:nvSpPr>
          <p:spPr>
            <a:xfrm>
              <a:off x="6383900" y="1431100"/>
              <a:ext cx="389800" cy="376350"/>
            </a:xfrm>
            <a:custGeom>
              <a:avLst/>
              <a:gdLst/>
              <a:ahLst/>
              <a:cxnLst/>
              <a:rect l="0" t="0" r="0" b="0"/>
              <a:pathLst>
                <a:path w="15592" h="15054" extrusionOk="0">
                  <a:moveTo>
                    <a:pt x="0" y="0"/>
                  </a:moveTo>
                  <a:lnTo>
                    <a:pt x="15188" y="15054"/>
                  </a:lnTo>
                  <a:lnTo>
                    <a:pt x="15591" y="14785"/>
                  </a:lnTo>
                  <a:lnTo>
                    <a:pt x="10215" y="5645"/>
                  </a:lnTo>
                  <a:lnTo>
                    <a:pt x="4704" y="0"/>
                  </a:lnTo>
                  <a:close/>
                </a:path>
              </a:pathLst>
            </a:custGeom>
            <a:solidFill>
              <a:srgbClr val="3295E1"/>
            </a:solidFill>
            <a:ln>
              <a:noFill/>
            </a:ln>
          </p:spPr>
          <p:txBody>
            <a:bodyPr lIns="91425" tIns="91425" rIns="91425" bIns="91425" anchor="ctr" anchorCtr="0">
              <a:noAutofit/>
            </a:bodyPr>
            <a:lstStyle/>
            <a:p>
              <a:pPr>
                <a:spcBef>
                  <a:spcPts val="0"/>
                </a:spcBef>
                <a:buNone/>
              </a:pPr>
              <a:endParaRPr/>
            </a:p>
          </p:txBody>
        </p:sp>
        <p:sp>
          <p:nvSpPr>
            <p:cNvPr id="1686" name="Shape 1686"/>
            <p:cNvSpPr/>
            <p:nvPr/>
          </p:nvSpPr>
          <p:spPr>
            <a:xfrm>
              <a:off x="6481325" y="1431100"/>
              <a:ext cx="157950" cy="147850"/>
            </a:xfrm>
            <a:custGeom>
              <a:avLst/>
              <a:gdLst/>
              <a:ahLst/>
              <a:cxnLst/>
              <a:rect l="0" t="0" r="0" b="0"/>
              <a:pathLst>
                <a:path w="6318" h="5914" extrusionOk="0">
                  <a:moveTo>
                    <a:pt x="1" y="0"/>
                  </a:moveTo>
                  <a:lnTo>
                    <a:pt x="5915" y="5914"/>
                  </a:lnTo>
                  <a:lnTo>
                    <a:pt x="6318" y="5645"/>
                  </a:lnTo>
                  <a:lnTo>
                    <a:pt x="3092" y="0"/>
                  </a:lnTo>
                  <a:close/>
                </a:path>
              </a:pathLst>
            </a:custGeom>
            <a:solidFill>
              <a:srgbClr val="3393E2"/>
            </a:solidFill>
            <a:ln>
              <a:noFill/>
            </a:ln>
          </p:spPr>
          <p:txBody>
            <a:bodyPr lIns="91425" tIns="91425" rIns="91425" bIns="91425" anchor="ctr" anchorCtr="0">
              <a:noAutofit/>
            </a:bodyPr>
            <a:lstStyle/>
            <a:p>
              <a:pPr>
                <a:spcBef>
                  <a:spcPts val="0"/>
                </a:spcBef>
                <a:buNone/>
              </a:pPr>
              <a:endParaRPr/>
            </a:p>
          </p:txBody>
        </p:sp>
      </p:grpSp>
      <p:sp>
        <p:nvSpPr>
          <p:cNvPr id="1687" name="Shape 1687"/>
          <p:cNvSpPr/>
          <p:nvPr/>
        </p:nvSpPr>
        <p:spPr>
          <a:xfrm>
            <a:off x="1715181" y="1263478"/>
            <a:ext cx="1132569" cy="110847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lIns="91425" tIns="91425" rIns="91425" bIns="91425" anchor="ctr" anchorCtr="0">
            <a:noAutofit/>
          </a:bodyPr>
          <a:lstStyle/>
          <a:p>
            <a:pPr>
              <a:spcBef>
                <a:spcPts val="0"/>
              </a:spcBef>
              <a:buNone/>
            </a:pPr>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065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09550"/>
            <a:ext cx="5601336" cy="609600"/>
          </a:xfrm>
        </p:spPr>
        <p:txBody>
          <a:bodyPr/>
          <a:lstStyle/>
          <a:p>
            <a:r>
              <a:rPr lang="en-US" sz="3600" dirty="0" smtClean="0"/>
              <a:t>College of Medicine</a:t>
            </a:r>
            <a:endParaRPr lang="en-US" sz="3600" dirty="0"/>
          </a:p>
        </p:txBody>
      </p:sp>
      <p:sp>
        <p:nvSpPr>
          <p:cNvPr id="3" name="Text Placeholder 2"/>
          <p:cNvSpPr>
            <a:spLocks noGrp="1"/>
          </p:cNvSpPr>
          <p:nvPr>
            <p:ph type="body" idx="1"/>
          </p:nvPr>
        </p:nvSpPr>
        <p:spPr>
          <a:xfrm>
            <a:off x="1520782" y="971550"/>
            <a:ext cx="6442753" cy="3733800"/>
          </a:xfrm>
        </p:spPr>
        <p:txBody>
          <a:bodyPr/>
          <a:lstStyle/>
          <a:p>
            <a:r>
              <a:rPr lang="en-US" sz="1500" dirty="0" smtClean="0"/>
              <a:t> Established in June 1983 with 48 medical scholars.</a:t>
            </a:r>
          </a:p>
          <a:p>
            <a:r>
              <a:rPr lang="en-US" sz="1500" dirty="0"/>
              <a:t> </a:t>
            </a:r>
            <a:r>
              <a:rPr lang="en-US" sz="1500" dirty="0" smtClean="0"/>
              <a:t>Board of Regents passed the Resolution #806, s-1980  on December 15,1980.</a:t>
            </a:r>
          </a:p>
          <a:p>
            <a:r>
              <a:rPr lang="en-US" sz="1500" dirty="0" smtClean="0"/>
              <a:t> The College will offer a unique, community- based medical education that will serve the health needs of the City of Manila.</a:t>
            </a:r>
          </a:p>
          <a:p>
            <a:r>
              <a:rPr lang="en-US" sz="1500" dirty="0"/>
              <a:t> </a:t>
            </a:r>
            <a:r>
              <a:rPr lang="en-US" sz="1500" dirty="0" smtClean="0"/>
              <a:t>At the beginning of the program, students finished a pre-medicine course and have met the necessary requirements.</a:t>
            </a:r>
          </a:p>
          <a:p>
            <a:r>
              <a:rPr lang="en-US" sz="1500" dirty="0"/>
              <a:t> </a:t>
            </a:r>
            <a:r>
              <a:rPr lang="en-US" sz="1500" dirty="0" smtClean="0"/>
              <a:t>3 years after they opened its doors to qualified non-manila residents.</a:t>
            </a:r>
          </a:p>
          <a:p>
            <a:r>
              <a:rPr lang="en-US" sz="1500" dirty="0" smtClean="0"/>
              <a:t> Upon graduation students interned at </a:t>
            </a:r>
            <a:r>
              <a:rPr lang="en-US" sz="1500" dirty="0" err="1" smtClean="0"/>
              <a:t>Ospital</a:t>
            </a:r>
            <a:r>
              <a:rPr lang="en-US" sz="1500" dirty="0" smtClean="0"/>
              <a:t> ng </a:t>
            </a:r>
            <a:r>
              <a:rPr lang="en-US" sz="1500" dirty="0" err="1" smtClean="0"/>
              <a:t>Maynila</a:t>
            </a:r>
            <a:r>
              <a:rPr lang="en-US" sz="1500" dirty="0" smtClean="0"/>
              <a:t> Medical Center.</a:t>
            </a:r>
          </a:p>
          <a:p>
            <a:r>
              <a:rPr lang="en-US" sz="1500" dirty="0"/>
              <a:t> </a:t>
            </a:r>
            <a:r>
              <a:rPr lang="en-US" sz="1500" dirty="0" smtClean="0"/>
              <a:t>After they passed the medical board examination and obtained their license to practice they served to Gov’t Hospitals of Manila and as a faculty members of College of Medicine.</a:t>
            </a:r>
          </a:p>
          <a:p>
            <a:r>
              <a:rPr lang="en-US" sz="1500" dirty="0"/>
              <a:t> </a:t>
            </a:r>
            <a:r>
              <a:rPr lang="en-US" sz="1500" dirty="0" smtClean="0"/>
              <a:t>Through the years the PLM College of Medicine has gained recognition and respect as one of the premier medical schools in Philippines. </a:t>
            </a:r>
          </a:p>
          <a:p>
            <a:r>
              <a:rPr lang="en-US" sz="1500" dirty="0"/>
              <a:t> </a:t>
            </a:r>
            <a:r>
              <a:rPr lang="en-US" sz="1500" dirty="0" smtClean="0"/>
              <a:t>The College is consistently in the Philippine Regulations Commission’s List of top 5 colleges.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81800" y="209550"/>
            <a:ext cx="990600" cy="914400"/>
          </a:xfrm>
          <a:prstGeom prst="rect">
            <a:avLst/>
          </a:prstGeom>
        </p:spPr>
      </p:pic>
    </p:spTree>
    <p:extLst>
      <p:ext uri="{BB962C8B-B14F-4D97-AF65-F5344CB8AC3E}">
        <p14:creationId xmlns:p14="http://schemas.microsoft.com/office/powerpoint/2010/main" val="55562857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133350"/>
            <a:ext cx="4944300" cy="645300"/>
          </a:xfrm>
        </p:spPr>
        <p:txBody>
          <a:bodyPr/>
          <a:lstStyle/>
          <a:p>
            <a:r>
              <a:rPr lang="en-US" sz="2400" dirty="0" smtClean="0"/>
              <a:t>Organizational Chart (PLM)</a:t>
            </a:r>
            <a:endParaRPr lang="en-US" sz="2400" dirty="0"/>
          </a:p>
        </p:txBody>
      </p:sp>
      <p:pic>
        <p:nvPicPr>
          <p:cNvPr id="6" name="Picture 5"/>
          <p:cNvPicPr>
            <a:picLocks noChangeAspect="1"/>
          </p:cNvPicPr>
          <p:nvPr/>
        </p:nvPicPr>
        <p:blipFill>
          <a:blip r:embed="rId2"/>
          <a:stretch>
            <a:fillRect/>
          </a:stretch>
        </p:blipFill>
        <p:spPr>
          <a:xfrm>
            <a:off x="1066800" y="886680"/>
            <a:ext cx="6781800" cy="40472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5730455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7650"/>
            <a:ext cx="6172200" cy="645300"/>
          </a:xfrm>
        </p:spPr>
        <p:txBody>
          <a:bodyPr/>
          <a:lstStyle/>
          <a:p>
            <a:r>
              <a:rPr lang="en-US" sz="2400" dirty="0" smtClean="0"/>
              <a:t>Division Under Study (College of Medicine)</a:t>
            </a:r>
            <a:endParaRPr lang="en-US" sz="2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295400" y="895350"/>
            <a:ext cx="6934200" cy="3926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4678451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2038350"/>
            <a:ext cx="6248400" cy="990600"/>
          </a:xfrm>
        </p:spPr>
        <p:txBody>
          <a:bodyPr/>
          <a:lstStyle/>
          <a:p>
            <a:r>
              <a:rPr lang="en-US" sz="4400" dirty="0" smtClean="0"/>
              <a:t>Existing System Flow</a:t>
            </a:r>
            <a:endParaRPr lang="en-US" sz="4400" dirty="0"/>
          </a:p>
        </p:txBody>
      </p:sp>
    </p:spTree>
    <p:extLst>
      <p:ext uri="{BB962C8B-B14F-4D97-AF65-F5344CB8AC3E}">
        <p14:creationId xmlns:p14="http://schemas.microsoft.com/office/powerpoint/2010/main" val="148418980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41" y="666750"/>
            <a:ext cx="2740967" cy="1824701"/>
          </a:xfrm>
          <a:prstGeom prst="rect">
            <a:avLst/>
          </a:prstGeom>
        </p:spPr>
      </p:pic>
      <p:sp>
        <p:nvSpPr>
          <p:cNvPr id="7" name="TextBox 6"/>
          <p:cNvSpPr txBox="1">
            <a:spLocks noChangeArrowheads="1"/>
          </p:cNvSpPr>
          <p:nvPr/>
        </p:nvSpPr>
        <p:spPr bwMode="auto">
          <a:xfrm>
            <a:off x="3754559" y="1428750"/>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dirty="0" smtClean="0">
                <a:solidFill>
                  <a:schemeClr val="bg1"/>
                </a:solidFill>
              </a:rPr>
              <a:t>1.1</a:t>
            </a:r>
          </a:p>
          <a:p>
            <a:pPr algn="ctr" eaLnBrk="1" hangingPunct="1">
              <a:spcBef>
                <a:spcPct val="0"/>
              </a:spcBef>
              <a:buClrTx/>
              <a:buSzTx/>
              <a:buFontTx/>
              <a:buNone/>
            </a:pPr>
            <a:r>
              <a:rPr lang="en-US" sz="1200" dirty="0" smtClean="0">
                <a:solidFill>
                  <a:schemeClr val="bg1"/>
                </a:solidFill>
              </a:rPr>
              <a:t>Distribution of Objective of the Blueprint</a:t>
            </a:r>
            <a:endParaRPr lang="en-US" sz="1200"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666750"/>
            <a:ext cx="2192915" cy="1824702"/>
          </a:xfrm>
          <a:prstGeom prst="rect">
            <a:avLst/>
          </a:prstGeom>
        </p:spPr>
      </p:pic>
      <p:sp>
        <p:nvSpPr>
          <p:cNvPr id="10" name="TextBox 27"/>
          <p:cNvSpPr txBox="1">
            <a:spLocks noChangeArrowheads="1"/>
          </p:cNvSpPr>
          <p:nvPr/>
        </p:nvSpPr>
        <p:spPr bwMode="auto">
          <a:xfrm>
            <a:off x="5824513" y="2509754"/>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CHAIRMAN</a:t>
            </a:r>
            <a:endParaRPr lang="en-US" sz="1400" b="1" dirty="0">
              <a:solidFill>
                <a:schemeClr val="bg1"/>
              </a:solidFill>
              <a:latin typeface="Arial" panose="020B0604020202020204" pitchFamily="34" charset="0"/>
            </a:endParaRPr>
          </a:p>
        </p:txBody>
      </p:sp>
      <p:sp>
        <p:nvSpPr>
          <p:cNvPr id="11" name="TextBox 27"/>
          <p:cNvSpPr txBox="1">
            <a:spLocks noChangeArrowheads="1"/>
          </p:cNvSpPr>
          <p:nvPr/>
        </p:nvSpPr>
        <p:spPr bwMode="auto">
          <a:xfrm>
            <a:off x="1896557" y="2531575"/>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FACULTY</a:t>
            </a:r>
            <a:endParaRPr lang="en-US" sz="1400" b="1" dirty="0">
              <a:solidFill>
                <a:schemeClr val="bg1"/>
              </a:solidFill>
              <a:latin typeface="Arial" panose="020B0604020202020204" pitchFamily="34" charset="0"/>
            </a:endParaRPr>
          </a:p>
        </p:txBody>
      </p:sp>
      <p:sp>
        <p:nvSpPr>
          <p:cNvPr id="12" name="TextBox 42"/>
          <p:cNvSpPr txBox="1">
            <a:spLocks noChangeArrowheads="1"/>
          </p:cNvSpPr>
          <p:nvPr/>
        </p:nvSpPr>
        <p:spPr bwMode="auto">
          <a:xfrm>
            <a:off x="2514600" y="180243"/>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eaLnBrk="1" hangingPunct="1">
              <a:spcBef>
                <a:spcPct val="0"/>
              </a:spcBef>
              <a:buClrTx/>
              <a:buSzTx/>
              <a:buFontTx/>
              <a:buNone/>
            </a:pPr>
            <a:r>
              <a:rPr lang="en-US" sz="1800" dirty="0" smtClean="0">
                <a:solidFill>
                  <a:schemeClr val="bg1"/>
                </a:solidFill>
              </a:rPr>
              <a:t>1. Generation of Questionnaire Draft</a:t>
            </a:r>
            <a:endParaRPr lang="en-US" sz="1800" dirty="0">
              <a:solidFill>
                <a:schemeClr val="bg1"/>
              </a:solidFill>
            </a:endParaRPr>
          </a:p>
        </p:txBody>
      </p:sp>
      <p:cxnSp>
        <p:nvCxnSpPr>
          <p:cNvPr id="22" name="Straight Arrow Connector 21"/>
          <p:cNvCxnSpPr/>
          <p:nvPr/>
        </p:nvCxnSpPr>
        <p:spPr>
          <a:xfrm flipH="1">
            <a:off x="3860600" y="1377270"/>
            <a:ext cx="1252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828800" y="2568534"/>
            <a:ext cx="0" cy="1013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15" y="3638550"/>
            <a:ext cx="1382612" cy="1206884"/>
          </a:xfrm>
          <a:prstGeom prst="rect">
            <a:avLst/>
          </a:prstGeom>
        </p:spPr>
      </p:pic>
      <p:sp>
        <p:nvSpPr>
          <p:cNvPr id="33" name="TextBox 32"/>
          <p:cNvSpPr txBox="1">
            <a:spLocks noChangeArrowheads="1"/>
          </p:cNvSpPr>
          <p:nvPr/>
        </p:nvSpPr>
        <p:spPr bwMode="auto">
          <a:xfrm>
            <a:off x="685800" y="4824169"/>
            <a:ext cx="1524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Textbooks</a:t>
            </a:r>
            <a:endParaRPr lang="en-US" sz="1200" b="1" dirty="0">
              <a:solidFill>
                <a:schemeClr val="bg1"/>
              </a:solidFill>
            </a:endParaRPr>
          </a:p>
        </p:txBody>
      </p:sp>
      <p:sp>
        <p:nvSpPr>
          <p:cNvPr id="34" name="TextBox 33"/>
          <p:cNvSpPr txBox="1">
            <a:spLocks noChangeArrowheads="1"/>
          </p:cNvSpPr>
          <p:nvPr/>
        </p:nvSpPr>
        <p:spPr bwMode="auto">
          <a:xfrm>
            <a:off x="372557" y="2807553"/>
            <a:ext cx="152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dirty="0" smtClean="0">
                <a:solidFill>
                  <a:schemeClr val="bg1"/>
                </a:solidFill>
              </a:rPr>
              <a:t>1.2</a:t>
            </a:r>
          </a:p>
          <a:p>
            <a:pPr algn="ctr" eaLnBrk="1" hangingPunct="1">
              <a:spcBef>
                <a:spcPct val="0"/>
              </a:spcBef>
              <a:buClrTx/>
              <a:buSzTx/>
              <a:buFontTx/>
              <a:buNone/>
            </a:pPr>
            <a:r>
              <a:rPr lang="en-US" sz="1200" dirty="0" smtClean="0">
                <a:solidFill>
                  <a:schemeClr val="bg1"/>
                </a:solidFill>
              </a:rPr>
              <a:t>Create questions based on the </a:t>
            </a:r>
            <a:r>
              <a:rPr lang="en-PH" sz="1200" dirty="0" smtClean="0">
                <a:solidFill>
                  <a:schemeClr val="bg1"/>
                </a:solidFill>
              </a:rPr>
              <a:t>text</a:t>
            </a:r>
            <a:r>
              <a:rPr lang="en-US" sz="1200" dirty="0" smtClean="0">
                <a:solidFill>
                  <a:schemeClr val="bg1"/>
                </a:solidFill>
              </a:rPr>
              <a:t>books</a:t>
            </a:r>
            <a:endParaRPr lang="en-US" sz="1200" dirty="0">
              <a:solidFill>
                <a:schemeClr val="bg1"/>
              </a:solidFill>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338" y="3574666"/>
            <a:ext cx="1242277" cy="1206884"/>
          </a:xfrm>
          <a:prstGeom prst="rect">
            <a:avLst/>
          </a:prstGeom>
        </p:spPr>
      </p:pic>
      <p:cxnSp>
        <p:nvCxnSpPr>
          <p:cNvPr id="36" name="Straight Arrow Connector 35"/>
          <p:cNvCxnSpPr/>
          <p:nvPr/>
        </p:nvCxnSpPr>
        <p:spPr>
          <a:xfrm flipV="1">
            <a:off x="3200400" y="2531579"/>
            <a:ext cx="0" cy="954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a:spLocks noChangeArrowheads="1"/>
          </p:cNvSpPr>
          <p:nvPr/>
        </p:nvSpPr>
        <p:spPr bwMode="auto">
          <a:xfrm>
            <a:off x="3173858" y="2571750"/>
            <a:ext cx="152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dirty="0" smtClean="0">
                <a:solidFill>
                  <a:schemeClr val="bg1"/>
                </a:solidFill>
              </a:rPr>
              <a:t>1.3</a:t>
            </a:r>
          </a:p>
          <a:p>
            <a:pPr algn="ctr" eaLnBrk="1" hangingPunct="1">
              <a:spcBef>
                <a:spcPct val="0"/>
              </a:spcBef>
              <a:buClrTx/>
              <a:buSzTx/>
              <a:buFontTx/>
              <a:buNone/>
            </a:pPr>
            <a:r>
              <a:rPr lang="en-US" sz="1200" dirty="0" smtClean="0">
                <a:solidFill>
                  <a:schemeClr val="bg1"/>
                </a:solidFill>
              </a:rPr>
              <a:t>Compare each questions with the previous shifting exams</a:t>
            </a:r>
            <a:endParaRPr lang="en-US" sz="1200" dirty="0">
              <a:solidFill>
                <a:schemeClr val="bg1"/>
              </a:solidFill>
            </a:endParaRPr>
          </a:p>
        </p:txBody>
      </p:sp>
      <p:sp>
        <p:nvSpPr>
          <p:cNvPr id="38" name="TextBox 37"/>
          <p:cNvSpPr txBox="1">
            <a:spLocks noChangeArrowheads="1"/>
          </p:cNvSpPr>
          <p:nvPr/>
        </p:nvSpPr>
        <p:spPr bwMode="auto">
          <a:xfrm>
            <a:off x="2856476" y="4731835"/>
            <a:ext cx="152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Previous Shifting Exam</a:t>
            </a:r>
            <a:endParaRPr lang="en-US" sz="1200" b="1" dirty="0">
              <a:solidFill>
                <a:schemeClr val="bg1"/>
              </a:solidFill>
            </a:endParaRPr>
          </a:p>
        </p:txBody>
      </p:sp>
    </p:spTree>
    <p:extLst>
      <p:ext uri="{BB962C8B-B14F-4D97-AF65-F5344CB8AC3E}">
        <p14:creationId xmlns:p14="http://schemas.microsoft.com/office/powerpoint/2010/main" val="242018546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strVal val="#ppt_w*0.70"/>
                                          </p:val>
                                        </p:tav>
                                        <p:tav tm="100000">
                                          <p:val>
                                            <p:strVal val="#ppt_w"/>
                                          </p:val>
                                        </p:tav>
                                      </p:tavLst>
                                    </p:anim>
                                    <p:anim calcmode="lin" valueType="num">
                                      <p:cBhvr>
                                        <p:cTn id="22" dur="500" fill="hold"/>
                                        <p:tgtEl>
                                          <p:spTgt spid="22"/>
                                        </p:tgtEl>
                                        <p:attrNameLst>
                                          <p:attrName>ppt_h</p:attrName>
                                        </p:attrNameLst>
                                      </p:cBhvr>
                                      <p:tavLst>
                                        <p:tav tm="0">
                                          <p:val>
                                            <p:strVal val="#ppt_h"/>
                                          </p:val>
                                        </p:tav>
                                        <p:tav tm="100000">
                                          <p:val>
                                            <p:strVal val="#ppt_h"/>
                                          </p:val>
                                        </p:tav>
                                      </p:tavLst>
                                    </p:anim>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1000" fill="hold"/>
                                        <p:tgtEl>
                                          <p:spTgt spid="31"/>
                                        </p:tgtEl>
                                        <p:attrNameLst>
                                          <p:attrName>ppt_w</p:attrName>
                                        </p:attrNameLst>
                                      </p:cBhvr>
                                      <p:tavLst>
                                        <p:tav tm="0">
                                          <p:val>
                                            <p:strVal val="#ppt_w*0.70"/>
                                          </p:val>
                                        </p:tav>
                                        <p:tav tm="100000">
                                          <p:val>
                                            <p:strVal val="#ppt_w"/>
                                          </p:val>
                                        </p:tav>
                                      </p:tavLst>
                                    </p:anim>
                                    <p:anim calcmode="lin" valueType="num">
                                      <p:cBhvr>
                                        <p:cTn id="32" dur="1000" fill="hold"/>
                                        <p:tgtEl>
                                          <p:spTgt spid="31"/>
                                        </p:tgtEl>
                                        <p:attrNameLst>
                                          <p:attrName>ppt_h</p:attrName>
                                        </p:attrNameLst>
                                      </p:cBhvr>
                                      <p:tavLst>
                                        <p:tav tm="0">
                                          <p:val>
                                            <p:strVal val="#ppt_h"/>
                                          </p:val>
                                        </p:tav>
                                        <p:tav tm="100000">
                                          <p:val>
                                            <p:strVal val="#ppt_h"/>
                                          </p:val>
                                        </p:tav>
                                      </p:tavLst>
                                    </p:anim>
                                    <p:animEffect transition="in" filter="fade">
                                      <p:cBhvr>
                                        <p:cTn id="33" dur="10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p:cTn id="41" dur="1000" fill="hold"/>
                                        <p:tgtEl>
                                          <p:spTgt spid="36"/>
                                        </p:tgtEl>
                                        <p:attrNameLst>
                                          <p:attrName>ppt_w</p:attrName>
                                        </p:attrNameLst>
                                      </p:cBhvr>
                                      <p:tavLst>
                                        <p:tav tm="0">
                                          <p:val>
                                            <p:strVal val="#ppt_w*0.70"/>
                                          </p:val>
                                        </p:tav>
                                        <p:tav tm="100000">
                                          <p:val>
                                            <p:strVal val="#ppt_w"/>
                                          </p:val>
                                        </p:tav>
                                      </p:tavLst>
                                    </p:anim>
                                    <p:anim calcmode="lin" valueType="num">
                                      <p:cBhvr>
                                        <p:cTn id="42" dur="1000" fill="hold"/>
                                        <p:tgtEl>
                                          <p:spTgt spid="36"/>
                                        </p:tgtEl>
                                        <p:attrNameLst>
                                          <p:attrName>ppt_h</p:attrName>
                                        </p:attrNameLst>
                                      </p:cBhvr>
                                      <p:tavLst>
                                        <p:tav tm="0">
                                          <p:val>
                                            <p:strVal val="#ppt_h"/>
                                          </p:val>
                                        </p:tav>
                                        <p:tav tm="100000">
                                          <p:val>
                                            <p:strVal val="#ppt_h"/>
                                          </p:val>
                                        </p:tav>
                                      </p:tavLst>
                                    </p:anim>
                                    <p:animEffect transition="in" filter="fade">
                                      <p:cBhvr>
                                        <p:cTn id="43" dur="10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33" grpId="0"/>
      <p:bldP spid="34"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3482781"/>
            <a:ext cx="1242277" cy="1206884"/>
          </a:xfrm>
          <a:prstGeom prst="rect">
            <a:avLst/>
          </a:prstGeom>
        </p:spPr>
      </p:pic>
      <p:sp>
        <p:nvSpPr>
          <p:cNvPr id="8" name="TextBox 7"/>
          <p:cNvSpPr txBox="1">
            <a:spLocks noChangeArrowheads="1"/>
          </p:cNvSpPr>
          <p:nvPr/>
        </p:nvSpPr>
        <p:spPr bwMode="auto">
          <a:xfrm>
            <a:off x="914400" y="2419350"/>
            <a:ext cx="152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dirty="0" smtClean="0">
                <a:solidFill>
                  <a:schemeClr val="bg1"/>
                </a:solidFill>
              </a:rPr>
              <a:t>1.4</a:t>
            </a:r>
          </a:p>
          <a:p>
            <a:pPr algn="ctr" eaLnBrk="1" hangingPunct="1">
              <a:spcBef>
                <a:spcPct val="0"/>
              </a:spcBef>
              <a:buClrTx/>
              <a:buSzTx/>
              <a:buFontTx/>
              <a:buNone/>
            </a:pPr>
            <a:r>
              <a:rPr lang="en-US" sz="1200" dirty="0" smtClean="0">
                <a:solidFill>
                  <a:schemeClr val="bg1"/>
                </a:solidFill>
              </a:rPr>
              <a:t>Search the item number on the preferred shifting exam</a:t>
            </a:r>
            <a:endParaRPr lang="en-US" sz="1200" dirty="0">
              <a:solidFill>
                <a:schemeClr val="bg1"/>
              </a:solidFill>
            </a:endParaRPr>
          </a:p>
        </p:txBody>
      </p:sp>
      <p:sp>
        <p:nvSpPr>
          <p:cNvPr id="9" name="TextBox 27"/>
          <p:cNvSpPr txBox="1">
            <a:spLocks noChangeArrowheads="1"/>
          </p:cNvSpPr>
          <p:nvPr/>
        </p:nvSpPr>
        <p:spPr bwMode="auto">
          <a:xfrm>
            <a:off x="1276518" y="468649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cs typeface="Arial" panose="020B0604020202020204" pitchFamily="34" charset="0"/>
              </a:rPr>
              <a:t>Previous</a:t>
            </a:r>
            <a:br>
              <a:rPr lang="en-US" sz="1200" b="1" dirty="0" smtClean="0">
                <a:solidFill>
                  <a:schemeClr val="bg1"/>
                </a:solidFill>
                <a:cs typeface="Arial" panose="020B0604020202020204" pitchFamily="34" charset="0"/>
              </a:rPr>
            </a:br>
            <a:r>
              <a:rPr lang="en-US" sz="1200" b="1" dirty="0" smtClean="0">
                <a:solidFill>
                  <a:schemeClr val="bg1"/>
                </a:solidFill>
                <a:cs typeface="Arial" panose="020B0604020202020204" pitchFamily="34" charset="0"/>
              </a:rPr>
              <a:t>Shifting Exam</a:t>
            </a:r>
            <a:endParaRPr lang="en-US" sz="1200" b="1" dirty="0">
              <a:solidFill>
                <a:schemeClr val="bg1"/>
              </a:solidFill>
              <a:cs typeface="Arial" panose="020B0604020202020204" pitchFamily="34" charset="0"/>
            </a:endParaRPr>
          </a:p>
        </p:txBody>
      </p:sp>
      <p:sp>
        <p:nvSpPr>
          <p:cNvPr id="10" name="Rectangle 9"/>
          <p:cNvSpPr/>
          <p:nvPr/>
        </p:nvSpPr>
        <p:spPr>
          <a:xfrm>
            <a:off x="4038600" y="895350"/>
            <a:ext cx="1494445" cy="830997"/>
          </a:xfrm>
          <a:prstGeom prst="rect">
            <a:avLst/>
          </a:prstGeom>
        </p:spPr>
        <p:txBody>
          <a:bodyPr wrap="square">
            <a:spAutoFit/>
          </a:bodyPr>
          <a:lstStyle/>
          <a:p>
            <a:pPr algn="ctr"/>
            <a:r>
              <a:rPr lang="en-US" sz="1200" dirty="0" smtClean="0">
                <a:solidFill>
                  <a:schemeClr val="bg1"/>
                </a:solidFill>
                <a:latin typeface="Century Schoolbook" panose="02040604050505020304" pitchFamily="18" charset="0"/>
              </a:rPr>
              <a:t>1.6</a:t>
            </a:r>
          </a:p>
          <a:p>
            <a:pPr algn="ctr"/>
            <a:r>
              <a:rPr lang="en-US" sz="1200" dirty="0" smtClean="0">
                <a:solidFill>
                  <a:schemeClr val="bg1"/>
                </a:solidFill>
                <a:latin typeface="Century Schoolbook" panose="02040604050505020304" pitchFamily="18" charset="0"/>
              </a:rPr>
              <a:t>Final Questionnaire Draft</a:t>
            </a:r>
            <a:endParaRPr lang="en-US" sz="1200" dirty="0">
              <a:solidFill>
                <a:schemeClr val="bg1"/>
              </a:solidFill>
              <a:latin typeface="Century Schoolbook" panose="02040604050505020304" pitchFamily="18" charset="0"/>
            </a:endParaRPr>
          </a:p>
        </p:txBody>
      </p:sp>
      <p:cxnSp>
        <p:nvCxnSpPr>
          <p:cNvPr id="13" name="Straight Arrow Connector 12"/>
          <p:cNvCxnSpPr/>
          <p:nvPr/>
        </p:nvCxnSpPr>
        <p:spPr>
          <a:xfrm flipV="1">
            <a:off x="3048000" y="2429383"/>
            <a:ext cx="0" cy="94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71800" y="2486201"/>
            <a:ext cx="1539958" cy="830997"/>
          </a:xfrm>
          <a:prstGeom prst="rect">
            <a:avLst/>
          </a:prstGeom>
        </p:spPr>
        <p:txBody>
          <a:bodyPr wrap="square">
            <a:spAutoFit/>
          </a:bodyPr>
          <a:lstStyle/>
          <a:p>
            <a:pPr algn="ctr"/>
            <a:r>
              <a:rPr lang="en-US" sz="1200" dirty="0" smtClean="0">
                <a:solidFill>
                  <a:schemeClr val="bg1"/>
                </a:solidFill>
                <a:latin typeface="Century Schoolbook" panose="02040604050505020304" pitchFamily="18" charset="0"/>
              </a:rPr>
              <a:t>1.5</a:t>
            </a:r>
          </a:p>
          <a:p>
            <a:pPr algn="ctr"/>
            <a:r>
              <a:rPr lang="en-US" sz="1200" dirty="0" smtClean="0">
                <a:solidFill>
                  <a:schemeClr val="bg1"/>
                </a:solidFill>
                <a:latin typeface="Century Schoolbook" panose="02040604050505020304" pitchFamily="18" charset="0"/>
              </a:rPr>
              <a:t>Determine the validity of the questions</a:t>
            </a:r>
            <a:endParaRPr lang="en-US" sz="1200" dirty="0">
              <a:solidFill>
                <a:schemeClr val="bg1"/>
              </a:solidFill>
              <a:latin typeface="Century Schoolbook" panose="02040604050505020304" pitchFamily="18"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367" y="285750"/>
            <a:ext cx="2219033" cy="1846434"/>
          </a:xfrm>
          <a:prstGeom prst="rect">
            <a:avLst/>
          </a:prstGeom>
        </p:spPr>
      </p:pic>
      <p:cxnSp>
        <p:nvCxnSpPr>
          <p:cNvPr id="20" name="Straight Arrow Connector 19"/>
          <p:cNvCxnSpPr/>
          <p:nvPr/>
        </p:nvCxnSpPr>
        <p:spPr>
          <a:xfrm>
            <a:off x="4209056" y="819150"/>
            <a:ext cx="1279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010755" y="2169044"/>
            <a:ext cx="1494445" cy="307777"/>
          </a:xfrm>
          <a:prstGeom prst="rect">
            <a:avLst/>
          </a:prstGeom>
        </p:spPr>
        <p:txBody>
          <a:bodyPr wrap="square">
            <a:spAutoFit/>
          </a:bodyPr>
          <a:lstStyle/>
          <a:p>
            <a:pPr algn="ctr"/>
            <a:r>
              <a:rPr lang="en-US" b="1" dirty="0" smtClean="0">
                <a:solidFill>
                  <a:schemeClr val="bg1"/>
                </a:solidFill>
                <a:latin typeface="+mj-lt"/>
              </a:rPr>
              <a:t>FACULTY</a:t>
            </a:r>
            <a:endParaRPr lang="en-US" b="1" dirty="0">
              <a:solidFill>
                <a:schemeClr val="bg1"/>
              </a:solidFill>
              <a:latin typeface="+mj-lt"/>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033" y="209550"/>
            <a:ext cx="2740967" cy="1824701"/>
          </a:xfrm>
          <a:prstGeom prst="rect">
            <a:avLst/>
          </a:prstGeom>
        </p:spPr>
      </p:pic>
      <p:sp>
        <p:nvSpPr>
          <p:cNvPr id="17" name="TextBox 27"/>
          <p:cNvSpPr txBox="1">
            <a:spLocks noChangeArrowheads="1"/>
          </p:cNvSpPr>
          <p:nvPr/>
        </p:nvSpPr>
        <p:spPr bwMode="auto">
          <a:xfrm>
            <a:off x="6248400" y="2052554"/>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400" b="1" dirty="0" smtClean="0">
                <a:solidFill>
                  <a:schemeClr val="bg1"/>
                </a:solidFill>
                <a:latin typeface="Arial" panose="020B0604020202020204" pitchFamily="34" charset="0"/>
              </a:rPr>
              <a:t>CHAIRMAN</a:t>
            </a:r>
            <a:endParaRPr lang="en-US" sz="1400" b="1" dirty="0">
              <a:solidFill>
                <a:schemeClr val="bg1"/>
              </a:solidFill>
              <a:latin typeface="Arial" panose="020B0604020202020204" pitchFamily="34" charset="0"/>
            </a:endParaRPr>
          </a:p>
        </p:txBody>
      </p:sp>
      <p:cxnSp>
        <p:nvCxnSpPr>
          <p:cNvPr id="26" name="Straight Arrow Connector 25"/>
          <p:cNvCxnSpPr/>
          <p:nvPr/>
        </p:nvCxnSpPr>
        <p:spPr>
          <a:xfrm flipV="1">
            <a:off x="2514600" y="2429383"/>
            <a:ext cx="0" cy="94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6718" y="3471275"/>
            <a:ext cx="1314282" cy="1218390"/>
          </a:xfrm>
          <a:prstGeom prst="rect">
            <a:avLst/>
          </a:prstGeom>
        </p:spPr>
      </p:pic>
      <p:sp>
        <p:nvSpPr>
          <p:cNvPr id="27" name="TextBox 27"/>
          <p:cNvSpPr txBox="1">
            <a:spLocks noChangeArrowheads="1"/>
          </p:cNvSpPr>
          <p:nvPr/>
        </p:nvSpPr>
        <p:spPr bwMode="auto">
          <a:xfrm>
            <a:off x="2743200" y="4702175"/>
            <a:ext cx="16002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hangingPunct="1">
              <a:spcBef>
                <a:spcPct val="0"/>
              </a:spcBef>
              <a:buClrTx/>
              <a:buSzTx/>
              <a:buFontTx/>
              <a:buNone/>
            </a:pPr>
            <a:r>
              <a:rPr lang="en-US" sz="1200" b="1" dirty="0" smtClean="0">
                <a:solidFill>
                  <a:schemeClr val="bg1"/>
                </a:solidFill>
              </a:rPr>
              <a:t>Item Analysis</a:t>
            </a:r>
            <a:endParaRPr lang="en-US" sz="1200" b="1" dirty="0">
              <a:solidFill>
                <a:schemeClr val="bg1"/>
              </a:solidFill>
            </a:endParaRPr>
          </a:p>
        </p:txBody>
      </p:sp>
    </p:spTree>
    <p:extLst>
      <p:ext uri="{BB962C8B-B14F-4D97-AF65-F5344CB8AC3E}">
        <p14:creationId xmlns:p14="http://schemas.microsoft.com/office/powerpoint/2010/main" val="88982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1000" fill="hold"/>
                                        <p:tgtEl>
                                          <p:spTgt spid="26"/>
                                        </p:tgtEl>
                                        <p:attrNameLst>
                                          <p:attrName>ppt_w</p:attrName>
                                        </p:attrNameLst>
                                      </p:cBhvr>
                                      <p:tavLst>
                                        <p:tav tm="0">
                                          <p:val>
                                            <p:strVal val="#ppt_w*0.70"/>
                                          </p:val>
                                        </p:tav>
                                        <p:tav tm="100000">
                                          <p:val>
                                            <p:strVal val="#ppt_w"/>
                                          </p:val>
                                        </p:tav>
                                      </p:tavLst>
                                    </p:anim>
                                    <p:anim calcmode="lin" valueType="num">
                                      <p:cBhvr>
                                        <p:cTn id="22" dur="1000" fill="hold"/>
                                        <p:tgtEl>
                                          <p:spTgt spid="26"/>
                                        </p:tgtEl>
                                        <p:attrNameLst>
                                          <p:attrName>ppt_h</p:attrName>
                                        </p:attrNameLst>
                                      </p:cBhvr>
                                      <p:tavLst>
                                        <p:tav tm="0">
                                          <p:val>
                                            <p:strVal val="#ppt_h"/>
                                          </p:val>
                                        </p:tav>
                                        <p:tav tm="100000">
                                          <p:val>
                                            <p:strVal val="#ppt_h"/>
                                          </p:val>
                                        </p:tav>
                                      </p:tavLst>
                                    </p:anim>
                                    <p:animEffect transition="in" filter="fade">
                                      <p:cBhvr>
                                        <p:cTn id="23" dur="1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strVal val="#ppt_w*0.70"/>
                                          </p:val>
                                        </p:tav>
                                        <p:tav tm="100000">
                                          <p:val>
                                            <p:strVal val="#ppt_w"/>
                                          </p:val>
                                        </p:tav>
                                      </p:tavLst>
                                    </p:anim>
                                    <p:anim calcmode="lin" valueType="num">
                                      <p:cBhvr>
                                        <p:cTn id="32" dur="1000" fill="hold"/>
                                        <p:tgtEl>
                                          <p:spTgt spid="13"/>
                                        </p:tgtEl>
                                        <p:attrNameLst>
                                          <p:attrName>ppt_h</p:attrName>
                                        </p:attrNameLst>
                                      </p:cBhvr>
                                      <p:tavLst>
                                        <p:tav tm="0">
                                          <p:val>
                                            <p:strVal val="#ppt_h"/>
                                          </p:val>
                                        </p:tav>
                                        <p:tav tm="100000">
                                          <p:val>
                                            <p:strVal val="#ppt_h"/>
                                          </p:val>
                                        </p:tav>
                                      </p:tavLst>
                                    </p:anim>
                                    <p:animEffect transition="in" filter="fade">
                                      <p:cBhvr>
                                        <p:cTn id="33" dur="10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ppt_w</p:attrName>
                                        </p:attrNameLst>
                                      </p:cBhvr>
                                      <p:tavLst>
                                        <p:tav tm="0">
                                          <p:val>
                                            <p:strVal val="#ppt_w*0.70"/>
                                          </p:val>
                                        </p:tav>
                                        <p:tav tm="100000">
                                          <p:val>
                                            <p:strVal val="#ppt_w"/>
                                          </p:val>
                                        </p:tav>
                                      </p:tavLst>
                                    </p:anim>
                                    <p:anim calcmode="lin" valueType="num">
                                      <p:cBhvr>
                                        <p:cTn id="42" dur="1000" fill="hold"/>
                                        <p:tgtEl>
                                          <p:spTgt spid="20"/>
                                        </p:tgtEl>
                                        <p:attrNameLst>
                                          <p:attrName>ppt_h</p:attrName>
                                        </p:attrNameLst>
                                      </p:cBhvr>
                                      <p:tavLst>
                                        <p:tav tm="0">
                                          <p:val>
                                            <p:strVal val="#ppt_h"/>
                                          </p:val>
                                        </p:tav>
                                        <p:tav tm="100000">
                                          <p:val>
                                            <p:strVal val="#ppt_h"/>
                                          </p:val>
                                        </p:tav>
                                      </p:tavLst>
                                    </p:anim>
                                    <p:animEffect transition="in" filter="fade">
                                      <p:cBhvr>
                                        <p:cTn id="43" dur="10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25" grpId="0"/>
      <p:bldP spid="17" grpId="0"/>
      <p:bldP spid="27" grpId="0"/>
    </p:bld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1740</Words>
  <Application>Microsoft Office PowerPoint</Application>
  <PresentationFormat>On-screen Show (16:9)</PresentationFormat>
  <Paragraphs>196</Paragraphs>
  <Slides>36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Century Schoolbook</vt:lpstr>
      <vt:lpstr>Muli</vt:lpstr>
      <vt:lpstr>Nixie One</vt:lpstr>
      <vt:lpstr>Imogen template</vt:lpstr>
      <vt:lpstr>College of Medicine Examination System (Pamantasan ng Lungsod ng Maynila)</vt:lpstr>
      <vt:lpstr>Historical Background</vt:lpstr>
      <vt:lpstr>Pamantasan ng Lungsod ng Maynila </vt:lpstr>
      <vt:lpstr>College of Medicine</vt:lpstr>
      <vt:lpstr>Organizational Chart (PLM)</vt:lpstr>
      <vt:lpstr>Division Under Study (College of Medicine)</vt:lpstr>
      <vt:lpstr>Existing System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Consuming on Generating Official Questionnaire</vt:lpstr>
      <vt:lpstr>Documents involved :  </vt:lpstr>
      <vt:lpstr>Scenario(1-3) : </vt:lpstr>
      <vt:lpstr>Scenario(2-3) : </vt:lpstr>
      <vt:lpstr>Scenario(3-3) : </vt:lpstr>
      <vt:lpstr>Cause          Impact </vt:lpstr>
      <vt:lpstr>PowerPoint Presentation</vt:lpstr>
      <vt:lpstr>PowerPoint Presentation</vt:lpstr>
      <vt:lpstr>PowerPoint Presentation</vt:lpstr>
      <vt:lpstr>Inaccurate Report on the Item Analysis</vt:lpstr>
      <vt:lpstr>PowerPoint Presentation</vt:lpstr>
      <vt:lpstr>Scenario(1-2):</vt:lpstr>
      <vt:lpstr>Scenario(2-2):</vt:lpstr>
      <vt:lpstr>Cause   Impact</vt:lpstr>
      <vt:lpstr> Quantification :  </vt:lpstr>
      <vt:lpstr>Incomplete Statistical Report </vt:lpstr>
      <vt:lpstr>PowerPoint Presentation</vt:lpstr>
      <vt:lpstr>Scenario(1-2):</vt:lpstr>
      <vt:lpstr>Scenario(2-2):</vt:lpstr>
      <vt:lpstr>Cause   Impact</vt:lpstr>
      <vt:lpstr>THANKS!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Generating System for College of Medicine (Pamantasan ng Lungsod ng Maynila)</dc:title>
  <dc:creator>user</dc:creator>
  <cp:lastModifiedBy>Ronelito</cp:lastModifiedBy>
  <cp:revision>237</cp:revision>
  <dcterms:modified xsi:type="dcterms:W3CDTF">2015-09-18T06:25:52Z</dcterms:modified>
</cp:coreProperties>
</file>