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80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20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81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42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09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7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2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6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2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99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1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7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9990-4342-49A3-9043-2C1501D72E24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6FEEB0-0E96-4A24-B707-2C1905029F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179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Cordova" TargetMode="External"/><Relationship Id="rId2" Type="http://schemas.openxmlformats.org/officeDocument/2006/relationships/hyperlink" Target="https://cordova.apache.org/static/img/guide/cordovaapparchitectur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evivalx.com/2014/05/03/tutorial-camera-cordova-plugin-for-ios-and-android/" TargetMode="External"/><Relationship Id="rId5" Type="http://schemas.openxmlformats.org/officeDocument/2006/relationships/hyperlink" Target="https://cordova.apache.org/docs/en/latest/guide/cli/index.html" TargetMode="External"/><Relationship Id="rId4" Type="http://schemas.openxmlformats.org/officeDocument/2006/relationships/hyperlink" Target="http://www.ymedialabs.com/hybrid-vs-native-mobile-apps-the-answer-is-cle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 smtClean="0"/>
              <a:t>Cordova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 Portfolio</a:t>
            </a:r>
          </a:p>
          <a:p>
            <a:r>
              <a:rPr lang="de-DE" dirty="0" smtClean="0"/>
              <a:t>Alexander Friese</a:t>
            </a:r>
          </a:p>
          <a:p>
            <a:r>
              <a:rPr lang="de-DE" dirty="0" smtClean="0"/>
              <a:t>30.05.2016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>
              <a:buFont typeface="+mj-lt"/>
              <a:buAutoNum type="arabicPeriod"/>
            </a:pPr>
            <a:r>
              <a:rPr lang="de-DE" dirty="0"/>
              <a:t>Native </a:t>
            </a:r>
            <a:r>
              <a:rPr lang="de-DE" dirty="0" err="1"/>
              <a:t>vs</a:t>
            </a:r>
            <a:r>
              <a:rPr lang="de-DE" dirty="0"/>
              <a:t> Hybrid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>
              <a:buFont typeface="+mj-lt"/>
              <a:buAutoNum type="arabicPeriod"/>
            </a:pPr>
            <a:r>
              <a:rPr lang="de-DE" dirty="0" err="1" smtClean="0"/>
              <a:t>Plugins</a:t>
            </a: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Setup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Aufgabe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Open Source Mobile Development Framework</a:t>
            </a:r>
          </a:p>
          <a:p>
            <a:r>
              <a:rPr lang="de-DE" dirty="0" smtClean="0"/>
              <a:t>Ursprünglich von </a:t>
            </a:r>
            <a:r>
              <a:rPr lang="de-DE" dirty="0" err="1" smtClean="0"/>
              <a:t>Nitobi</a:t>
            </a:r>
            <a:r>
              <a:rPr lang="de-DE" dirty="0" smtClean="0"/>
              <a:t> entwickelt, gekauft und umbenannt 2011 von Adobe</a:t>
            </a:r>
          </a:p>
          <a:p>
            <a:r>
              <a:rPr lang="de-DE" dirty="0" smtClean="0"/>
              <a:t>Grundlage für kommerzielle Mobile Development Frameworks</a:t>
            </a:r>
          </a:p>
          <a:p>
            <a:r>
              <a:rPr lang="de-DE" dirty="0" smtClean="0"/>
              <a:t>Entwicklung von Cross-</a:t>
            </a:r>
            <a:r>
              <a:rPr lang="de-DE" dirty="0" err="1" smtClean="0"/>
              <a:t>Platform</a:t>
            </a:r>
            <a:r>
              <a:rPr lang="de-DE" dirty="0" smtClean="0"/>
              <a:t> Hybrid Anwendungen</a:t>
            </a:r>
          </a:p>
          <a:p>
            <a:r>
              <a:rPr lang="de-DE" dirty="0" smtClean="0"/>
              <a:t>Hybrid: Web App in Nativem Wrapper</a:t>
            </a:r>
          </a:p>
          <a:p>
            <a:r>
              <a:rPr lang="de-DE" dirty="0" smtClean="0"/>
              <a:t>Verwendung von Standard Web Technologien:</a:t>
            </a:r>
          </a:p>
          <a:p>
            <a:pPr lvl="1"/>
            <a:r>
              <a:rPr lang="de-DE" dirty="0" smtClean="0"/>
              <a:t>HTML5</a:t>
            </a:r>
          </a:p>
          <a:p>
            <a:pPr lvl="1"/>
            <a:r>
              <a:rPr lang="de-DE" dirty="0" smtClean="0"/>
              <a:t>CSS3</a:t>
            </a:r>
          </a:p>
          <a:p>
            <a:pPr lvl="1"/>
            <a:r>
              <a:rPr lang="de-DE" dirty="0" err="1" smtClean="0"/>
              <a:t>JavasScript</a:t>
            </a:r>
            <a:endParaRPr lang="de-DE" dirty="0"/>
          </a:p>
          <a:p>
            <a:r>
              <a:rPr lang="de-DE" dirty="0" smtClean="0"/>
              <a:t>Einbindung von Gerätefunktionalität über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2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smtClean="0"/>
              <a:t>Hybrid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Nativ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Usability</a:t>
            </a:r>
          </a:p>
          <a:p>
            <a:pPr lvl="1"/>
            <a:r>
              <a:rPr lang="de-DE" dirty="0" smtClean="0"/>
              <a:t>Sicherheit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Single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Hoher Entwicklungsaufwand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Hybrid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Multi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Geringerer Entwicklungsaufwand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Kein natives „Look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6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889" y="1270000"/>
            <a:ext cx="6029122" cy="47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Zugriff auf Gerätefunktionalität aus der Web App</a:t>
            </a:r>
          </a:p>
          <a:p>
            <a:r>
              <a:rPr lang="de-DE" dirty="0" smtClean="0"/>
              <a:t>Ausführen von Nativem Code über JavaScript</a:t>
            </a:r>
          </a:p>
          <a:p>
            <a:r>
              <a:rPr lang="de-DE" dirty="0" smtClean="0"/>
              <a:t>Core </a:t>
            </a:r>
            <a:r>
              <a:rPr lang="de-DE" dirty="0" err="1" smtClean="0"/>
              <a:t>Plugins</a:t>
            </a:r>
            <a:r>
              <a:rPr lang="de-DE" dirty="0" smtClean="0"/>
              <a:t> von </a:t>
            </a:r>
            <a:r>
              <a:rPr lang="de-DE" dirty="0" err="1" smtClean="0"/>
              <a:t>Cordova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Batterie</a:t>
            </a:r>
          </a:p>
          <a:p>
            <a:pPr lvl="1"/>
            <a:r>
              <a:rPr lang="de-DE" dirty="0" smtClean="0"/>
              <a:t>Netzwerkstatus</a:t>
            </a:r>
          </a:p>
          <a:p>
            <a:pPr lvl="1"/>
            <a:r>
              <a:rPr lang="de-DE" dirty="0" smtClean="0"/>
              <a:t>Kamera</a:t>
            </a:r>
          </a:p>
          <a:p>
            <a:r>
              <a:rPr lang="de-DE" dirty="0" smtClean="0"/>
              <a:t>Entwicklung von eigenen </a:t>
            </a:r>
            <a:r>
              <a:rPr lang="de-DE" dirty="0" err="1" smtClean="0"/>
              <a:t>Plugins</a:t>
            </a:r>
            <a:r>
              <a:rPr lang="de-DE" dirty="0" smtClean="0"/>
              <a:t> möglich</a:t>
            </a:r>
          </a:p>
          <a:p>
            <a:r>
              <a:rPr lang="de-DE" dirty="0" smtClean="0"/>
              <a:t>Weitere </a:t>
            </a:r>
            <a:r>
              <a:rPr lang="de-DE" dirty="0" err="1" smtClean="0"/>
              <a:t>Plugin</a:t>
            </a:r>
            <a:r>
              <a:rPr lang="de-DE" dirty="0" smtClean="0"/>
              <a:t> Bibliotheken verfügbar</a:t>
            </a:r>
          </a:p>
        </p:txBody>
      </p:sp>
    </p:spTree>
    <p:extLst>
      <p:ext uri="{BB962C8B-B14F-4D97-AF65-F5344CB8AC3E}">
        <p14:creationId xmlns:p14="http://schemas.microsoft.com/office/powerpoint/2010/main" val="17918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Cordova</a:t>
            </a:r>
            <a:r>
              <a:rPr lang="de-DE" dirty="0" smtClean="0"/>
              <a:t> installieren: </a:t>
            </a:r>
          </a:p>
          <a:p>
            <a:endParaRPr lang="de-DE" dirty="0"/>
          </a:p>
          <a:p>
            <a:r>
              <a:rPr lang="de-DE" dirty="0" smtClean="0"/>
              <a:t>Projekt erstellen: 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Platform</a:t>
            </a:r>
            <a:r>
              <a:rPr lang="de-DE" dirty="0" smtClean="0"/>
              <a:t> hinzufügen:</a:t>
            </a:r>
          </a:p>
          <a:p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erzeugen: </a:t>
            </a:r>
          </a:p>
          <a:p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 ausführen: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13" y="2673680"/>
            <a:ext cx="2898680" cy="21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13" y="3404172"/>
            <a:ext cx="9284302" cy="21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13" y="4256152"/>
            <a:ext cx="8797494" cy="21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13" y="5118049"/>
            <a:ext cx="6960671" cy="202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79" y="5823961"/>
            <a:ext cx="7595447" cy="2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 smtClean="0"/>
              <a:t>Cordova</a:t>
            </a:r>
            <a:r>
              <a:rPr lang="de-DE" dirty="0" smtClean="0"/>
              <a:t> Installieren</a:t>
            </a:r>
          </a:p>
          <a:p>
            <a:pPr>
              <a:buFont typeface="+mj-lt"/>
              <a:buAutoNum type="arabicPeriod"/>
            </a:pPr>
            <a:r>
              <a:rPr lang="de-DE" dirty="0" err="1" smtClean="0"/>
              <a:t>Cordova</a:t>
            </a:r>
            <a:r>
              <a:rPr lang="de-DE" dirty="0" smtClean="0"/>
              <a:t> Projekt erstellen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Projekt testen/ausführen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Eigene Änderungen vornehmen und testen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995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cordova.apache.org/docs/en/latest/guide/overview/index.html</a:t>
            </a:r>
          </a:p>
          <a:p>
            <a:r>
              <a:rPr lang="de-DE" dirty="0">
                <a:hlinkClick r:id="rId2"/>
              </a:rPr>
              <a:t>https://cordova.apache.org/docs/en/latest/guide/cli/index.html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cordova.apache.org/static/img/guide/cordovaapparchitecture.png</a:t>
            </a:r>
            <a:endParaRPr lang="de-DE" dirty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en.wikipedia.org/wiki/Apache_Cordova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http://www.ymedialabs.com/hybrid-vs-native-mobile-apps-the-answer-is-clear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cordova.apache.org/docs/en/latest/guide/cli/index.html</a:t>
            </a:r>
            <a:endParaRPr lang="de-DE" dirty="0" smtClean="0"/>
          </a:p>
          <a:p>
            <a:r>
              <a:rPr lang="de-DE" dirty="0">
                <a:hlinkClick r:id="rId6"/>
              </a:rPr>
              <a:t>http://blog.revivalx.com/2014/05/03/tutorial-camera-cordova-plugin-for-ios-and-android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0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179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Apache Cordova</vt:lpstr>
      <vt:lpstr>Gliederung</vt:lpstr>
      <vt:lpstr>Einleitung</vt:lpstr>
      <vt:lpstr>Native vs Hybrid </vt:lpstr>
      <vt:lpstr>Architektur</vt:lpstr>
      <vt:lpstr>Plugins</vt:lpstr>
      <vt:lpstr>Setup</vt:lpstr>
      <vt:lpstr>Aufgabe</vt:lpstr>
      <vt:lpstr>Quellen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Cordova</dc:title>
  <dc:creator>Friese, Alexander</dc:creator>
  <cp:lastModifiedBy>Friese, Alexander</cp:lastModifiedBy>
  <cp:revision>19</cp:revision>
  <dcterms:created xsi:type="dcterms:W3CDTF">2016-05-28T12:34:12Z</dcterms:created>
  <dcterms:modified xsi:type="dcterms:W3CDTF">2016-05-29T10:51:26Z</dcterms:modified>
</cp:coreProperties>
</file>