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66" autoAdjust="0"/>
    <p:restoredTop sz="94660"/>
  </p:normalViewPr>
  <p:slideViewPr>
    <p:cSldViewPr snapToGrid="0">
      <p:cViewPr>
        <p:scale>
          <a:sx n="82" d="100"/>
          <a:sy n="82" d="100"/>
        </p:scale>
        <p:origin x="-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320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02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89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4065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694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27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178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148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77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391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3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24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80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56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16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10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9171F1-9141-41E1-91E1-21D1E131D13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mtClean="0">
                <a:solidFill>
                  <a:srgbClr val="000000"/>
                </a:solidFill>
                <a:latin typeface="Calibri"/>
              </a:rPr>
              <a:t>09/04/15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810151B1-8121-41E1-9151-C1D1017141C1}" type="slidenum">
              <a:rPr lang="pt-BR" smtClean="0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965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78250" y="610670"/>
            <a:ext cx="4836674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1795616" y="4124151"/>
            <a:ext cx="6619565" cy="10033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6000" dirty="0" smtClean="0">
                <a:latin typeface="Calibri"/>
              </a:rPr>
              <a:t>Plano </a:t>
            </a:r>
            <a:r>
              <a:rPr lang="pt-BR" sz="6000" dirty="0">
                <a:latin typeface="Calibri"/>
              </a:rPr>
              <a:t>de Iteração</a:t>
            </a:r>
            <a:endParaRPr sz="2800" dirty="0"/>
          </a:p>
        </p:txBody>
      </p:sp>
      <p:sp>
        <p:nvSpPr>
          <p:cNvPr id="6" name="TextShape 2"/>
          <p:cNvSpPr txBox="1"/>
          <p:nvPr/>
        </p:nvSpPr>
        <p:spPr>
          <a:xfrm>
            <a:off x="2836984" y="5292970"/>
            <a:ext cx="4536831" cy="662354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Iteração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7101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Agenda</a:t>
            </a:r>
            <a:endParaRPr dirty="0"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Calibri"/>
              </a:rPr>
              <a:t>Objetivos </a:t>
            </a:r>
            <a:r>
              <a:rPr lang="pt-BR" sz="2400" dirty="0">
                <a:latin typeface="Calibri"/>
              </a:rPr>
              <a:t>da Iteração</a:t>
            </a:r>
            <a:endParaRPr sz="2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/>
              </a:rPr>
              <a:t>Itens de </a:t>
            </a:r>
            <a:r>
              <a:rPr lang="pt-BR" sz="2400" dirty="0" err="1">
                <a:latin typeface="Calibri"/>
              </a:rPr>
              <a:t>backlog</a:t>
            </a:r>
            <a:r>
              <a:rPr lang="pt-BR" sz="2400" dirty="0">
                <a:latin typeface="Calibri"/>
              </a:rPr>
              <a:t> da Iteração</a:t>
            </a:r>
            <a:endParaRPr sz="2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/>
              </a:rPr>
              <a:t>Timeline</a:t>
            </a:r>
            <a:r>
              <a:rPr lang="pt-BR" sz="2400" dirty="0">
                <a:latin typeface="Calibri"/>
              </a:rPr>
              <a:t> da Iteração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Objetivos da Iteração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457200" y="2022231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latin typeface="Calibri"/>
              </a:rPr>
              <a:t>Preparar o ambiente de desenvolvimento e implementar a parte de acesso ao programa nas funcionalidades de criação de conta e autenticação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57908" y="239511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Itens de </a:t>
            </a:r>
            <a:r>
              <a:rPr lang="pt-BR" sz="4400" dirty="0" err="1">
                <a:latin typeface="Calibri"/>
              </a:rPr>
              <a:t>Backlog</a:t>
            </a:r>
            <a:r>
              <a:rPr lang="pt-BR" sz="4400" dirty="0">
                <a:latin typeface="Calibri"/>
              </a:rPr>
              <a:t> da Iteração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398584" y="1658816"/>
            <a:ext cx="8370277" cy="4765431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Wingdings" panose="05000000000000000000" pitchFamily="2" charset="2"/>
              <a:buChar char="§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CRUD de Usuários - CRUD da conta que será usada por cada usuário, ou seja, o registro do usuário no sistema. Item relacionado a classe Conta no diagrama de classes. Possui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pontos de complexidade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pt-BR" sz="2000" dirty="0" err="1"/>
              <a:t>Login</a:t>
            </a:r>
            <a:r>
              <a:rPr lang="pt-BR" sz="2000" dirty="0"/>
              <a:t> – Mecanismo de autenticação para o acesso a ferramenta. Possui 2 pontos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err="1">
                <a:latin typeface="Calibri"/>
              </a:rPr>
              <a:t>Timeline</a:t>
            </a:r>
            <a:r>
              <a:rPr lang="pt-BR" sz="4400" dirty="0">
                <a:latin typeface="Calibri"/>
              </a:rPr>
              <a:t> da Iteração</a:t>
            </a:r>
            <a:endParaRPr dirty="0"/>
          </a:p>
        </p:txBody>
      </p:sp>
      <p:pic>
        <p:nvPicPr>
          <p:cNvPr id="83" name="Imagem 8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778760"/>
            <a:ext cx="5058000" cy="332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102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Íon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Markus Patriota</dc:creator>
  <cp:lastModifiedBy>Hugo Correia</cp:lastModifiedBy>
  <cp:revision>3</cp:revision>
  <dcterms:modified xsi:type="dcterms:W3CDTF">2015-04-10T03:20:56Z</dcterms:modified>
</cp:coreProperties>
</file>