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4" r:id="rId8"/>
    <p:sldId id="261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562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014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614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9261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8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774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061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02094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43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84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00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06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40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1571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93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40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7245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7865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293096"/>
            <a:ext cx="8026038" cy="1477143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78250" y="188640"/>
            <a:ext cx="4836674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185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984660" cy="4195481"/>
          </a:xfrm>
        </p:spPr>
        <p:txBody>
          <a:bodyPr>
            <a:normAutofit/>
          </a:bodyPr>
          <a:lstStyle/>
          <a:p>
            <a:r>
              <a:rPr lang="pt-BR" dirty="0" smtClean="0"/>
              <a:t>Interface gráfica simples</a:t>
            </a:r>
          </a:p>
          <a:p>
            <a:r>
              <a:rPr lang="pt-BR" dirty="0" smtClean="0"/>
              <a:t>O cliente deve possuir um servidor próprio disponível. </a:t>
            </a:r>
          </a:p>
          <a:p>
            <a:r>
              <a:rPr lang="pt-BR" dirty="0"/>
              <a:t>O projeto só poderá ser </a:t>
            </a:r>
            <a:r>
              <a:rPr lang="pt-BR" dirty="0" smtClean="0"/>
              <a:t>divulgado após</a:t>
            </a:r>
            <a:r>
              <a:rPr lang="pt-BR" dirty="0"/>
              <a:t> aprovação do cliente. </a:t>
            </a:r>
            <a:endParaRPr lang="pt-BR" dirty="0" smtClean="0"/>
          </a:p>
          <a:p>
            <a:r>
              <a:rPr lang="pt-BR" dirty="0" smtClean="0"/>
              <a:t>Reuniões semanais com o cliente. </a:t>
            </a:r>
            <a:endParaRPr lang="pt-BR" dirty="0" smtClean="0"/>
          </a:p>
          <a:p>
            <a:r>
              <a:rPr lang="pt-BR" dirty="0" smtClean="0"/>
              <a:t>Curto espaço de tempo para a produção da ferramenta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198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28926" y="2132856"/>
            <a:ext cx="386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Ver Documento </a:t>
            </a:r>
            <a:r>
              <a:rPr lang="pt-BR" sz="2000" dirty="0" smtClean="0"/>
              <a:t>de Riscos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909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en-US" dirty="0" smtClean="0"/>
          </a:p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Premissas</a:t>
            </a:r>
            <a:endParaRPr lang="en-US" dirty="0" smtClean="0"/>
          </a:p>
          <a:p>
            <a:r>
              <a:rPr lang="en-US" dirty="0" err="1" smtClean="0"/>
              <a:t>Restrições</a:t>
            </a:r>
            <a:endParaRPr lang="en-US" dirty="0" smtClean="0"/>
          </a:p>
          <a:p>
            <a:r>
              <a:rPr lang="en-US" dirty="0" err="1" smtClean="0"/>
              <a:t>Riscos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33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Oferecer uma boa alternativa ferramental gratuita para os projetos de software ágeis, considerando as premissas estabelecidas pelo processo de desenvolvimento Scrum e eventualmente de outras práticas presentes em outros processos ágeis compatíveis, como o </a:t>
            </a:r>
            <a:r>
              <a:rPr lang="pt-BR" i="1" dirty="0" err="1" smtClean="0"/>
              <a:t>Kanban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8314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Manipular os projetos através dos artefatos e eventos do Scrum;</a:t>
            </a:r>
          </a:p>
          <a:p>
            <a:pPr lvl="0"/>
            <a:r>
              <a:rPr lang="pt-BR" dirty="0" smtClean="0"/>
              <a:t>Assessorar na definição e alocação de tarefas para os membros do projeto;</a:t>
            </a:r>
          </a:p>
          <a:p>
            <a:pPr lvl="0"/>
            <a:r>
              <a:rPr lang="pt-BR" dirty="0" smtClean="0"/>
              <a:t>Facilitar o acompanhamento do andamento individual de cada membro do time;</a:t>
            </a:r>
          </a:p>
          <a:p>
            <a:pPr lvl="0"/>
            <a:r>
              <a:rPr lang="pt-BR" dirty="0" smtClean="0"/>
              <a:t>Viabilizar uma melhor comunicação entre os </a:t>
            </a:r>
            <a:r>
              <a:rPr lang="pt-BR" i="1" dirty="0" err="1" smtClean="0"/>
              <a:t>stakeholders</a:t>
            </a:r>
            <a:r>
              <a:rPr lang="pt-BR" dirty="0" smtClean="0"/>
              <a:t> distribuídos geograficamente;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8314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Implementação de ferramentas que assessorem atividades compatíveis com o Scrum, como </a:t>
            </a:r>
            <a:r>
              <a:rPr lang="pt-BR" i="1" dirty="0" err="1" smtClean="0"/>
              <a:t>planning</a:t>
            </a:r>
            <a:r>
              <a:rPr lang="pt-BR" i="1" dirty="0" smtClean="0"/>
              <a:t> </a:t>
            </a:r>
            <a:r>
              <a:rPr lang="pt-BR" i="1" dirty="0" err="1" smtClean="0"/>
              <a:t>poker</a:t>
            </a:r>
            <a:r>
              <a:rPr lang="pt-BR" dirty="0" smtClean="0"/>
              <a:t> para priorização e medição de complexidade das atividades e </a:t>
            </a:r>
            <a:r>
              <a:rPr lang="pt-BR" i="1" dirty="0" err="1" smtClean="0"/>
              <a:t>Charts</a:t>
            </a:r>
            <a:r>
              <a:rPr lang="pt-BR" dirty="0" smtClean="0"/>
              <a:t> </a:t>
            </a:r>
            <a:r>
              <a:rPr lang="pt-BR" dirty="0" err="1" smtClean="0"/>
              <a:t>Kanban</a:t>
            </a:r>
            <a:r>
              <a:rPr lang="pt-BR" dirty="0" smtClean="0"/>
              <a:t>;</a:t>
            </a:r>
          </a:p>
          <a:p>
            <a:pPr lvl="0"/>
            <a:r>
              <a:rPr lang="pt-BR" dirty="0" smtClean="0"/>
              <a:t>Geração de gráficos para acompanhamento do andamento do projeto, com </a:t>
            </a:r>
            <a:r>
              <a:rPr lang="pt-BR" i="1" dirty="0" err="1" smtClean="0"/>
              <a:t>Burndown</a:t>
            </a:r>
            <a:r>
              <a:rPr lang="pt-BR" i="1" dirty="0" smtClean="0"/>
              <a:t> </a:t>
            </a:r>
            <a:r>
              <a:rPr lang="pt-BR" i="1" dirty="0" err="1" smtClean="0"/>
              <a:t>Charts</a:t>
            </a:r>
            <a:r>
              <a:rPr lang="pt-BR" dirty="0" smtClean="0"/>
              <a:t>;</a:t>
            </a:r>
          </a:p>
          <a:p>
            <a:pPr lvl="0"/>
            <a:r>
              <a:rPr lang="pt-BR" dirty="0" smtClean="0"/>
              <a:t>Mecanismos para rastrear a flexibilidade de horários entre os participantes do projeto como também auxiliar no seu planejamento individual.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8314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Hugo Correia</a:t>
            </a:r>
          </a:p>
          <a:p>
            <a:pPr lvl="1"/>
            <a:r>
              <a:rPr lang="pt-BR" dirty="0" smtClean="0"/>
              <a:t>Líder de Projeto (Maurício)</a:t>
            </a:r>
          </a:p>
          <a:p>
            <a:pPr lvl="1"/>
            <a:r>
              <a:rPr lang="pt-BR" dirty="0" smtClean="0"/>
              <a:t>Desenvolvedor </a:t>
            </a:r>
          </a:p>
          <a:p>
            <a:pPr lvl="1"/>
            <a:r>
              <a:rPr lang="pt-BR" dirty="0" smtClean="0"/>
              <a:t>Testador</a:t>
            </a:r>
          </a:p>
          <a:p>
            <a:r>
              <a:rPr lang="pt-BR" dirty="0" smtClean="0"/>
              <a:t>Marcus Patriota</a:t>
            </a:r>
          </a:p>
          <a:p>
            <a:pPr lvl="1"/>
            <a:r>
              <a:rPr lang="pt-BR" dirty="0" smtClean="0"/>
              <a:t>Responsável de configuração (Hugo)</a:t>
            </a:r>
          </a:p>
          <a:p>
            <a:pPr lvl="1"/>
            <a:r>
              <a:rPr lang="pt-BR" dirty="0"/>
              <a:t>Desenvolvedor</a:t>
            </a:r>
            <a:endParaRPr lang="pt-BR" dirty="0" smtClean="0"/>
          </a:p>
          <a:p>
            <a:pPr lvl="1"/>
            <a:r>
              <a:rPr lang="pt-BR" dirty="0" smtClean="0"/>
              <a:t>Designer (Maurício)</a:t>
            </a:r>
          </a:p>
          <a:p>
            <a:r>
              <a:rPr lang="pt-BR" dirty="0" smtClean="0"/>
              <a:t>Maurício Aguiar</a:t>
            </a:r>
          </a:p>
          <a:p>
            <a:pPr lvl="1"/>
            <a:r>
              <a:rPr lang="pt-BR" dirty="0" smtClean="0"/>
              <a:t>Desenvolvedor</a:t>
            </a:r>
          </a:p>
          <a:p>
            <a:pPr lvl="1"/>
            <a:r>
              <a:rPr lang="pt-BR" dirty="0" smtClean="0"/>
              <a:t>Testador (Marcus)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77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 </a:t>
            </a:r>
            <a:r>
              <a:rPr lang="pt-BR" dirty="0" err="1" smtClean="0"/>
              <a:t>Ednaldo</a:t>
            </a:r>
            <a:r>
              <a:rPr lang="pt-BR" dirty="0" smtClean="0"/>
              <a:t> </a:t>
            </a:r>
            <a:r>
              <a:rPr lang="pt-BR" dirty="0" err="1" smtClean="0"/>
              <a:t>Dilorenzo</a:t>
            </a:r>
            <a:endParaRPr lang="pt-BR" dirty="0" smtClean="0"/>
          </a:p>
          <a:p>
            <a:pPr lvl="1"/>
            <a:r>
              <a:rPr lang="pt-BR" dirty="0" smtClean="0"/>
              <a:t>Cliente</a:t>
            </a:r>
          </a:p>
          <a:p>
            <a:pPr lvl="1"/>
            <a:r>
              <a:rPr lang="pt-BR" dirty="0" smtClean="0"/>
              <a:t>Analista de Qualidade</a:t>
            </a:r>
          </a:p>
          <a:p>
            <a:r>
              <a:rPr lang="pt-BR" dirty="0" smtClean="0"/>
              <a:t>Giuseppe Lima</a:t>
            </a:r>
          </a:p>
          <a:p>
            <a:pPr lvl="1"/>
            <a:r>
              <a:rPr lang="pt-BR" dirty="0" smtClean="0"/>
              <a:t>Cliente</a:t>
            </a:r>
          </a:p>
          <a:p>
            <a:pPr lvl="1"/>
            <a:r>
              <a:rPr lang="pt-BR" dirty="0" smtClean="0"/>
              <a:t>Usuário</a:t>
            </a:r>
          </a:p>
          <a:p>
            <a:r>
              <a:rPr lang="pt-BR" dirty="0" smtClean="0"/>
              <a:t>Alunos do curso de ADS</a:t>
            </a:r>
          </a:p>
          <a:p>
            <a:pPr lvl="1"/>
            <a:r>
              <a:rPr lang="pt-BR" dirty="0" smtClean="0"/>
              <a:t>Testadores</a:t>
            </a:r>
          </a:p>
          <a:p>
            <a:pPr lvl="1"/>
            <a:r>
              <a:rPr lang="pt-BR" dirty="0" smtClean="0"/>
              <a:t>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835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28860" y="2132856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Ver Planilha </a:t>
            </a:r>
            <a:r>
              <a:rPr lang="pt-BR" sz="2000" dirty="0" smtClean="0"/>
              <a:t>de </a:t>
            </a:r>
            <a:r>
              <a:rPr lang="pt-BR" sz="2000" dirty="0" smtClean="0"/>
              <a:t>Escopo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57148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Disponibilidade de alunos para realização dos testes de aceitação e usabilidade. </a:t>
            </a:r>
          </a:p>
          <a:p>
            <a:r>
              <a:rPr lang="pt-BR" dirty="0" smtClean="0"/>
              <a:t>Escopo bem dividido entre as interações. </a:t>
            </a:r>
          </a:p>
          <a:p>
            <a:r>
              <a:rPr lang="pt-BR" dirty="0" smtClean="0"/>
              <a:t>A equipe domina as tecnologias utilizadas</a:t>
            </a:r>
          </a:p>
          <a:p>
            <a:r>
              <a:rPr lang="pt-BR" dirty="0" smtClean="0"/>
              <a:t> </a:t>
            </a:r>
            <a:r>
              <a:rPr lang="pt-BR" dirty="0" smtClean="0"/>
              <a:t>C</a:t>
            </a:r>
            <a:r>
              <a:rPr lang="pt-BR" dirty="0" smtClean="0"/>
              <a:t>omprometimento </a:t>
            </a:r>
            <a:r>
              <a:rPr lang="pt-BR" dirty="0" smtClean="0"/>
              <a:t>da </a:t>
            </a:r>
            <a:r>
              <a:rPr lang="pt-BR" dirty="0" smtClean="0"/>
              <a:t>equipe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6912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</TotalTime>
  <Words>268</Words>
  <Application>Microsoft Office PowerPoint</Application>
  <PresentationFormat>Apresentação na tela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Íon</vt:lpstr>
      <vt:lpstr> Plano de Projeto</vt:lpstr>
      <vt:lpstr>Agenda</vt:lpstr>
      <vt:lpstr>Objetivo Geral</vt:lpstr>
      <vt:lpstr>Objetivos do Específicos</vt:lpstr>
      <vt:lpstr>Objetivos do Específicos</vt:lpstr>
      <vt:lpstr>Equipe e Papéis</vt:lpstr>
      <vt:lpstr>Stakeholders do Projeto</vt:lpstr>
      <vt:lpstr>Escopo do Projeto</vt:lpstr>
      <vt:lpstr>Premissas</vt:lpstr>
      <vt:lpstr>Restrições</vt:lpstr>
      <vt:lpstr>Riscos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Hugo Correia</cp:lastModifiedBy>
  <cp:revision>42</cp:revision>
  <dcterms:created xsi:type="dcterms:W3CDTF">2015-03-03T01:01:25Z</dcterms:created>
  <dcterms:modified xsi:type="dcterms:W3CDTF">2015-04-10T03:31:35Z</dcterms:modified>
</cp:coreProperties>
</file>