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D3AD-3BFC-4446-BFD0-05A5EACAF0ED}" type="datetimeFigureOut">
              <a:rPr lang="pt-BR" smtClean="0"/>
              <a:t>22/04/2015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AD31A-F393-4BAA-A4A4-79D94B911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6139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D3AD-3BFC-4446-BFD0-05A5EACAF0ED}" type="datetimeFigureOut">
              <a:rPr lang="pt-BR" smtClean="0"/>
              <a:t>22/04/2015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AD31A-F393-4BAA-A4A4-79D94B911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1650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D3AD-3BFC-4446-BFD0-05A5EACAF0ED}" type="datetimeFigureOut">
              <a:rPr lang="pt-BR" smtClean="0"/>
              <a:t>22/04/2015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AD31A-F393-4BAA-A4A4-79D94B911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5929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D3AD-3BFC-4446-BFD0-05A5EACAF0ED}" type="datetimeFigureOut">
              <a:rPr lang="pt-BR" smtClean="0"/>
              <a:t>22/04/2015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AD31A-F393-4BAA-A4A4-79D94B91156E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5661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D3AD-3BFC-4446-BFD0-05A5EACAF0ED}" type="datetimeFigureOut">
              <a:rPr lang="pt-BR" smtClean="0"/>
              <a:t>22/04/2015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AD31A-F393-4BAA-A4A4-79D94B911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4772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D3AD-3BFC-4446-BFD0-05A5EACAF0ED}" type="datetimeFigureOut">
              <a:rPr lang="pt-BR" smtClean="0"/>
              <a:t>22/04/2015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AD31A-F393-4BAA-A4A4-79D94B911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0847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D3AD-3BFC-4446-BFD0-05A5EACAF0ED}" type="datetimeFigureOut">
              <a:rPr lang="pt-BR" smtClean="0"/>
              <a:t>22/04/2015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AD31A-F393-4BAA-A4A4-79D94B911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9556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D3AD-3BFC-4446-BFD0-05A5EACAF0ED}" type="datetimeFigureOut">
              <a:rPr lang="pt-BR" smtClean="0"/>
              <a:t>22/04/2015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AD31A-F393-4BAA-A4A4-79D94B911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4011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D3AD-3BFC-4446-BFD0-05A5EACAF0ED}" type="datetimeFigureOut">
              <a:rPr lang="pt-BR" smtClean="0"/>
              <a:t>22/04/2015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AD31A-F393-4BAA-A4A4-79D94B911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753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D3AD-3BFC-4446-BFD0-05A5EACAF0ED}" type="datetimeFigureOut">
              <a:rPr lang="pt-BR" smtClean="0"/>
              <a:t>22/04/2015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AD31A-F393-4BAA-A4A4-79D94B911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5172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D3AD-3BFC-4446-BFD0-05A5EACAF0ED}" type="datetimeFigureOut">
              <a:rPr lang="pt-BR" smtClean="0"/>
              <a:t>22/04/2015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AD31A-F393-4BAA-A4A4-79D94B911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306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D3AD-3BFC-4446-BFD0-05A5EACAF0ED}" type="datetimeFigureOut">
              <a:rPr lang="pt-BR" smtClean="0"/>
              <a:t>22/04/2015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AD31A-F393-4BAA-A4A4-79D94B911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1851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D3AD-3BFC-4446-BFD0-05A5EACAF0ED}" type="datetimeFigureOut">
              <a:rPr lang="pt-BR" smtClean="0"/>
              <a:t>22/04/2015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AD31A-F393-4BAA-A4A4-79D94B911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58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D3AD-3BFC-4446-BFD0-05A5EACAF0ED}" type="datetimeFigureOut">
              <a:rPr lang="pt-BR" smtClean="0"/>
              <a:t>22/04/2015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AD31A-F393-4BAA-A4A4-79D94B911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793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D3AD-3BFC-4446-BFD0-05A5EACAF0ED}" type="datetimeFigureOut">
              <a:rPr lang="pt-BR" smtClean="0"/>
              <a:t>22/04/2015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AD31A-F393-4BAA-A4A4-79D94B911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4343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D3AD-3BFC-4446-BFD0-05A5EACAF0ED}" type="datetimeFigureOut">
              <a:rPr lang="pt-BR" smtClean="0"/>
              <a:t>22/04/2015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AD31A-F393-4BAA-A4A4-79D94B911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726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D3AD-3BFC-4446-BFD0-05A5EACAF0ED}" type="datetimeFigureOut">
              <a:rPr lang="pt-BR" smtClean="0"/>
              <a:t>22/04/2015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AD31A-F393-4BAA-A4A4-79D94B911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376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BE1D3AD-3BFC-4446-BFD0-05A5EACAF0ED}" type="datetimeFigureOut">
              <a:rPr lang="pt-BR" smtClean="0"/>
              <a:t>22/04/2015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AD31A-F393-4BAA-A4A4-79D94B911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4489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3971499"/>
            <a:ext cx="9121810" cy="805882"/>
          </a:xfrm>
        </p:spPr>
        <p:txBody>
          <a:bodyPr/>
          <a:lstStyle/>
          <a:p>
            <a:pPr algn="ctr"/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Plano de Iteração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dirty="0" smtClean="0"/>
              <a:t>Iteração 2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01832" y="173313"/>
            <a:ext cx="4836674" cy="33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119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Objetivo</a:t>
            </a:r>
            <a:r>
              <a:rPr lang="en-US" dirty="0"/>
              <a:t> da </a:t>
            </a:r>
            <a:r>
              <a:rPr lang="en-US" dirty="0" err="1"/>
              <a:t>Iteração</a:t>
            </a:r>
            <a:endParaRPr lang="en-US" dirty="0"/>
          </a:p>
          <a:p>
            <a:r>
              <a:rPr lang="en-US" dirty="0" err="1"/>
              <a:t>Itens</a:t>
            </a:r>
            <a:r>
              <a:rPr lang="en-US" dirty="0"/>
              <a:t> de Backlog</a:t>
            </a:r>
          </a:p>
          <a:p>
            <a:r>
              <a:rPr lang="en-US" dirty="0"/>
              <a:t>Timeline da </a:t>
            </a:r>
            <a:r>
              <a:rPr lang="en-US" dirty="0" err="1" smtClean="0"/>
              <a:t>Iteração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92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</a:t>
            </a:r>
            <a:r>
              <a:rPr lang="en-US" dirty="0"/>
              <a:t> da </a:t>
            </a:r>
            <a:r>
              <a:rPr lang="en-US" dirty="0" err="1"/>
              <a:t>Iteração</a:t>
            </a:r>
            <a:r>
              <a:rPr lang="en-US" dirty="0"/>
              <a:t/>
            </a:r>
            <a:br>
              <a:rPr lang="en-US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Promover a manipulação do </a:t>
            </a:r>
            <a:r>
              <a:rPr lang="pt-BR" dirty="0" err="1" smtClean="0"/>
              <a:t>Product</a:t>
            </a:r>
            <a:r>
              <a:rPr lang="pt-BR" dirty="0" smtClean="0"/>
              <a:t> </a:t>
            </a:r>
            <a:r>
              <a:rPr lang="pt-BR" dirty="0" err="1" smtClean="0"/>
              <a:t>Backlog</a:t>
            </a:r>
            <a:r>
              <a:rPr lang="pt-BR" dirty="0"/>
              <a:t> </a:t>
            </a:r>
            <a:r>
              <a:rPr lang="pt-BR" dirty="0" smtClean="0"/>
              <a:t>e seus respectivos itens para cada historia do usuário. Assim como também os parâmetros de aceitação para os itens de </a:t>
            </a:r>
            <a:r>
              <a:rPr lang="pt-BR" dirty="0" err="1" smtClean="0"/>
              <a:t>product</a:t>
            </a:r>
            <a:r>
              <a:rPr lang="pt-BR" dirty="0" smtClean="0"/>
              <a:t> </a:t>
            </a:r>
            <a:r>
              <a:rPr lang="pt-BR" dirty="0" err="1" smtClean="0"/>
              <a:t>backlog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79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Itens</a:t>
            </a:r>
            <a:r>
              <a:rPr lang="en-US" dirty="0"/>
              <a:t> de Backlog</a:t>
            </a:r>
            <a:br>
              <a:rPr lang="en-US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CRUD Produto (</a:t>
            </a:r>
            <a:r>
              <a:rPr lang="pt-BR" dirty="0" err="1"/>
              <a:t>Product</a:t>
            </a:r>
            <a:r>
              <a:rPr lang="pt-BR" dirty="0"/>
              <a:t> </a:t>
            </a:r>
            <a:r>
              <a:rPr lang="pt-BR" dirty="0" err="1"/>
              <a:t>Backlog</a:t>
            </a:r>
            <a:r>
              <a:rPr lang="pt-BR" dirty="0"/>
              <a:t>): Registro dos produtos a </a:t>
            </a:r>
            <a:r>
              <a:rPr lang="pt-BR" dirty="0" smtClean="0"/>
              <a:t>serem atacados </a:t>
            </a:r>
            <a:r>
              <a:rPr lang="pt-BR" dirty="0"/>
              <a:t>pelos projetos, </a:t>
            </a:r>
            <a:r>
              <a:rPr lang="pt-BR" dirty="0" smtClean="0"/>
              <a:t>contendo sua </a:t>
            </a:r>
            <a:r>
              <a:rPr lang="pt-BR" dirty="0"/>
              <a:t>descrição.</a:t>
            </a:r>
          </a:p>
          <a:p>
            <a:r>
              <a:rPr lang="pt-BR" dirty="0"/>
              <a:t>CRUD Itens de </a:t>
            </a:r>
            <a:r>
              <a:rPr lang="pt-BR" dirty="0" err="1"/>
              <a:t>Product</a:t>
            </a:r>
            <a:r>
              <a:rPr lang="pt-BR" dirty="0"/>
              <a:t> </a:t>
            </a:r>
            <a:r>
              <a:rPr lang="pt-BR" dirty="0" err="1" smtClean="0"/>
              <a:t>Backlog</a:t>
            </a:r>
            <a:endParaRPr lang="pt-BR" dirty="0" smtClean="0"/>
          </a:p>
          <a:p>
            <a:r>
              <a:rPr lang="pt-BR" dirty="0" smtClean="0"/>
              <a:t>CRUD de Testes de Aceitação (de um item de PB): </a:t>
            </a:r>
            <a:r>
              <a:rPr lang="pt-BR" dirty="0"/>
              <a:t>Os testes de aceitação serão dispostos em um </a:t>
            </a:r>
            <a:r>
              <a:rPr lang="pt-BR" dirty="0" err="1"/>
              <a:t>checklist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Cada ite</a:t>
            </a:r>
            <a:r>
              <a:rPr lang="pt-BR" dirty="0"/>
              <a:t>m</a:t>
            </a:r>
            <a:r>
              <a:rPr lang="pt-BR" dirty="0" smtClean="0"/>
              <a:t> possui 5 pontos de complexidade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540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da </a:t>
            </a:r>
            <a:r>
              <a:rPr lang="en-US" dirty="0" err="1" smtClean="0"/>
              <a:t>Iteração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05685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</TotalTime>
  <Words>99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Íon</vt:lpstr>
      <vt:lpstr>Plano de Iteração</vt:lpstr>
      <vt:lpstr>Agenda</vt:lpstr>
      <vt:lpstr>Objetivo da Iteração </vt:lpstr>
      <vt:lpstr>Itens de Backlog </vt:lpstr>
      <vt:lpstr>Timeline da Iteração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Markus Patriota</dc:creator>
  <cp:lastModifiedBy>Markus Patriota</cp:lastModifiedBy>
  <cp:revision>5</cp:revision>
  <dcterms:created xsi:type="dcterms:W3CDTF">2015-04-22T16:04:29Z</dcterms:created>
  <dcterms:modified xsi:type="dcterms:W3CDTF">2015-04-22T16:58:11Z</dcterms:modified>
</cp:coreProperties>
</file>