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8" r:id="rId15"/>
    <p:sldId id="27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A6C9-D0D1-487C-9214-FD3F9C94A58E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97C1-0257-4D7B-8C56-B5736746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99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A6C9-D0D1-487C-9214-FD3F9C94A58E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97C1-0257-4D7B-8C56-B5736746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43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A6C9-D0D1-487C-9214-FD3F9C94A58E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97C1-0257-4D7B-8C56-B5736746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75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A6C9-D0D1-487C-9214-FD3F9C94A58E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97C1-0257-4D7B-8C56-B5736746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622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A6C9-D0D1-487C-9214-FD3F9C94A58E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97C1-0257-4D7B-8C56-B5736746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583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A6C9-D0D1-487C-9214-FD3F9C94A58E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97C1-0257-4D7B-8C56-B5736746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92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A6C9-D0D1-487C-9214-FD3F9C94A58E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97C1-0257-4D7B-8C56-B5736746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064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A6C9-D0D1-487C-9214-FD3F9C94A58E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97C1-0257-4D7B-8C56-B5736746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5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A6C9-D0D1-487C-9214-FD3F9C94A58E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97C1-0257-4D7B-8C56-B5736746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8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A6C9-D0D1-487C-9214-FD3F9C94A58E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D3197C1-0257-4D7B-8C56-B5736746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6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A6C9-D0D1-487C-9214-FD3F9C94A58E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97C1-0257-4D7B-8C56-B5736746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72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A6C9-D0D1-487C-9214-FD3F9C94A58E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97C1-0257-4D7B-8C56-B5736746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09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A6C9-D0D1-487C-9214-FD3F9C94A58E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97C1-0257-4D7B-8C56-B5736746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96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A6C9-D0D1-487C-9214-FD3F9C94A58E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97C1-0257-4D7B-8C56-B5736746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46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A6C9-D0D1-487C-9214-FD3F9C94A58E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97C1-0257-4D7B-8C56-B5736746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70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A6C9-D0D1-487C-9214-FD3F9C94A58E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97C1-0257-4D7B-8C56-B5736746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13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A6C9-D0D1-487C-9214-FD3F9C94A58E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97C1-0257-4D7B-8C56-B5736746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67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1CA6C9-D0D1-487C-9214-FD3F9C94A58E}" type="datetimeFigureOut">
              <a:rPr lang="pt-BR" smtClean="0"/>
              <a:t>24/10/2017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3197C1-0257-4D7B-8C56-B57367462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34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5B69A-C441-4F91-AA09-D59C93589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Teclado</a:t>
            </a:r>
            <a:r>
              <a:rPr lang="en-US" dirty="0"/>
              <a:t> Swipe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307640-4C4F-48A3-B71C-998C92761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379819"/>
          </a:xfrm>
        </p:spPr>
        <p:txBody>
          <a:bodyPr>
            <a:normAutofit/>
          </a:bodyPr>
          <a:lstStyle/>
          <a:p>
            <a:r>
              <a:rPr lang="en-US" dirty="0"/>
              <a:t>Nome: Leonardo Pellegrini Silva.</a:t>
            </a:r>
          </a:p>
          <a:p>
            <a:r>
              <a:rPr lang="en-US" dirty="0" err="1"/>
              <a:t>Matrícula</a:t>
            </a:r>
            <a:r>
              <a:rPr lang="en-US" dirty="0"/>
              <a:t>: 78159.</a:t>
            </a:r>
          </a:p>
          <a:p>
            <a:r>
              <a:rPr lang="en-US" dirty="0" err="1"/>
              <a:t>Disciplina</a:t>
            </a:r>
            <a:r>
              <a:rPr lang="en-US" dirty="0"/>
              <a:t>: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II.</a:t>
            </a:r>
          </a:p>
          <a:p>
            <a:r>
              <a:rPr lang="en-US" dirty="0" err="1"/>
              <a:t>Ministrada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: Rolf </a:t>
            </a:r>
            <a:r>
              <a:rPr lang="en-US" dirty="0" err="1"/>
              <a:t>Fredi</a:t>
            </a:r>
            <a:r>
              <a:rPr lang="en-US" dirty="0"/>
              <a:t> </a:t>
            </a:r>
            <a:r>
              <a:rPr lang="en-US" dirty="0" err="1"/>
              <a:t>Molz</a:t>
            </a:r>
            <a:r>
              <a:rPr lang="en-US" dirty="0"/>
              <a:t>.</a:t>
            </a:r>
          </a:p>
          <a:p>
            <a:r>
              <a:rPr lang="en-US" dirty="0" err="1"/>
              <a:t>Universidade</a:t>
            </a:r>
            <a:r>
              <a:rPr lang="en-US" dirty="0"/>
              <a:t> de Santa Cruz do Sul, 24 de </a:t>
            </a:r>
            <a:r>
              <a:rPr lang="en-US" dirty="0" err="1"/>
              <a:t>Outubro</a:t>
            </a:r>
            <a:r>
              <a:rPr lang="en-US" dirty="0"/>
              <a:t> de 2017.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14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D2CC9-E887-4500-BDB4-5CAE9323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 </a:t>
            </a:r>
            <a:r>
              <a:rPr lang="en-US" dirty="0" err="1"/>
              <a:t>Teclado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B1EE1B-E8B3-45AF-8600-AC5521AAD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892" y="2100781"/>
            <a:ext cx="3471132" cy="42566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 </a:t>
            </a:r>
            <a:r>
              <a:rPr lang="en-US" dirty="0" err="1"/>
              <a:t>Teclado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de </a:t>
            </a:r>
            <a:r>
              <a:rPr lang="en-US" dirty="0" err="1"/>
              <a:t>suas</a:t>
            </a:r>
            <a:r>
              <a:rPr lang="en-US" dirty="0"/>
              <a:t> 27 </a:t>
            </a:r>
            <a:r>
              <a:rPr lang="en-US" dirty="0" err="1"/>
              <a:t>letras</a:t>
            </a:r>
            <a:r>
              <a:rPr lang="en-US" dirty="0"/>
              <a:t>,  </a:t>
            </a:r>
            <a:r>
              <a:rPr lang="en-US" dirty="0" err="1"/>
              <a:t>vogais</a:t>
            </a:r>
            <a:r>
              <a:rPr lang="en-US" dirty="0"/>
              <a:t> </a:t>
            </a:r>
            <a:r>
              <a:rPr lang="en-US" dirty="0" err="1"/>
              <a:t>acentuadas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Tecla </a:t>
            </a:r>
            <a:r>
              <a:rPr lang="en-US" i="1" dirty="0"/>
              <a:t>Caps Lock, </a:t>
            </a:r>
            <a:r>
              <a:rPr lang="en-US" dirty="0" err="1"/>
              <a:t>uma</a:t>
            </a:r>
            <a:r>
              <a:rPr lang="en-US" dirty="0"/>
              <a:t> Tecla Delete  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barra</a:t>
            </a:r>
            <a:r>
              <a:rPr lang="en-US" dirty="0"/>
              <a:t> de </a:t>
            </a:r>
            <a:r>
              <a:rPr lang="en-US" dirty="0" err="1"/>
              <a:t>espaço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barra</a:t>
            </a:r>
            <a:r>
              <a:rPr lang="en-US" dirty="0"/>
              <a:t> de </a:t>
            </a:r>
            <a:r>
              <a:rPr lang="en-US" dirty="0" err="1"/>
              <a:t>espaço</a:t>
            </a:r>
            <a:r>
              <a:rPr lang="en-US" dirty="0"/>
              <a:t> serve </a:t>
            </a:r>
            <a:r>
              <a:rPr lang="en-US" dirty="0" err="1"/>
              <a:t>tanto</a:t>
            </a:r>
            <a:r>
              <a:rPr lang="en-US" dirty="0"/>
              <a:t> para </a:t>
            </a:r>
            <a:r>
              <a:rPr lang="en-US" dirty="0" err="1"/>
              <a:t>inserir</a:t>
            </a:r>
            <a:r>
              <a:rPr lang="en-US" dirty="0"/>
              <a:t> </a:t>
            </a:r>
            <a:r>
              <a:rPr lang="en-US" dirty="0" err="1"/>
              <a:t>espaços</a:t>
            </a:r>
            <a:r>
              <a:rPr lang="en-US" dirty="0"/>
              <a:t>, </a:t>
            </a:r>
            <a:r>
              <a:rPr lang="en-US" dirty="0" err="1"/>
              <a:t>quanto</a:t>
            </a:r>
            <a:r>
              <a:rPr lang="en-US" dirty="0"/>
              <a:t> para </a:t>
            </a:r>
            <a:r>
              <a:rPr lang="en-US" dirty="0" err="1"/>
              <a:t>salvar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palavra</a:t>
            </a:r>
            <a:r>
              <a:rPr lang="en-US" dirty="0"/>
              <a:t> </a:t>
            </a:r>
            <a:r>
              <a:rPr lang="en-US" dirty="0" err="1"/>
              <a:t>digitada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26299F3-14CA-4595-A915-FE69B57269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95" t="48930" r="22992" b="7418"/>
          <a:stretch/>
        </p:blipFill>
        <p:spPr>
          <a:xfrm>
            <a:off x="1484310" y="2100781"/>
            <a:ext cx="6246149" cy="4256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Conector: Curvo 5">
            <a:extLst>
              <a:ext uri="{FF2B5EF4-FFF2-40B4-BE49-F238E27FC236}">
                <a16:creationId xmlns:a16="http://schemas.microsoft.com/office/drawing/2014/main" id="{CCE6C56F-FA65-4B81-9D1F-44F015C8D08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718486" y="3503141"/>
            <a:ext cx="5696465" cy="1414850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15B7274F-42B9-4B58-9112-59093A0B7C1C}"/>
              </a:ext>
            </a:extLst>
          </p:cNvPr>
          <p:cNvSpPr/>
          <p:nvPr/>
        </p:nvSpPr>
        <p:spPr>
          <a:xfrm>
            <a:off x="8414951" y="3336324"/>
            <a:ext cx="2594919" cy="333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B3821636-09EB-4E17-A741-9DB962E8128D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858000" y="3836774"/>
            <a:ext cx="1556952" cy="1081218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7697B730-DED8-4059-AD85-F327ED5A0937}"/>
              </a:ext>
            </a:extLst>
          </p:cNvPr>
          <p:cNvSpPr/>
          <p:nvPr/>
        </p:nvSpPr>
        <p:spPr>
          <a:xfrm>
            <a:off x="8414952" y="3669957"/>
            <a:ext cx="2211860" cy="333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4B703EE2-271E-4260-9FDE-95733DD6103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832389" y="4170406"/>
            <a:ext cx="2582562" cy="1081216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70AB7BCA-6DD6-4497-AE34-614D2E125822}"/>
              </a:ext>
            </a:extLst>
          </p:cNvPr>
          <p:cNvSpPr/>
          <p:nvPr/>
        </p:nvSpPr>
        <p:spPr>
          <a:xfrm>
            <a:off x="8414951" y="4003589"/>
            <a:ext cx="2706130" cy="333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8804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FA374-C13C-46BE-9890-6996E8C1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3.2.1. </a:t>
            </a:r>
            <a:r>
              <a:rPr lang="en-US" dirty="0" err="1"/>
              <a:t>Vogais</a:t>
            </a:r>
            <a:r>
              <a:rPr lang="en-US" dirty="0"/>
              <a:t> </a:t>
            </a:r>
            <a:r>
              <a:rPr lang="en-US" dirty="0" err="1"/>
              <a:t>Acentuadas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B2F3671-7445-4DB5-89CD-E1F2E4A51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817" t="44133" r="34211" b="12603"/>
          <a:stretch/>
        </p:blipFill>
        <p:spPr>
          <a:xfrm>
            <a:off x="1484310" y="2051222"/>
            <a:ext cx="6085115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04FE661-2256-4159-88FF-66449CE86D20}"/>
              </a:ext>
            </a:extLst>
          </p:cNvPr>
          <p:cNvSpPr txBox="1">
            <a:spLocks/>
          </p:cNvSpPr>
          <p:nvPr/>
        </p:nvSpPr>
        <p:spPr>
          <a:xfrm>
            <a:off x="8031892" y="2051223"/>
            <a:ext cx="3471132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Para </a:t>
            </a:r>
            <a:r>
              <a:rPr lang="en-US" dirty="0" err="1"/>
              <a:t>abrir</a:t>
            </a:r>
            <a:r>
              <a:rPr lang="en-US" dirty="0"/>
              <a:t> o </a:t>
            </a:r>
            <a:r>
              <a:rPr lang="en-US" i="1" dirty="0"/>
              <a:t>sub-menu </a:t>
            </a:r>
            <a:r>
              <a:rPr lang="en-US" dirty="0"/>
              <a:t>dos </a:t>
            </a:r>
            <a:r>
              <a:rPr lang="en-US" dirty="0" err="1"/>
              <a:t>acentos</a:t>
            </a:r>
            <a:r>
              <a:rPr lang="en-US" dirty="0"/>
              <a:t>, </a:t>
            </a:r>
            <a:r>
              <a:rPr lang="en-US" dirty="0" err="1"/>
              <a:t>basta</a:t>
            </a:r>
            <a:r>
              <a:rPr lang="en-US" dirty="0"/>
              <a:t> </a:t>
            </a:r>
            <a:r>
              <a:rPr lang="en-US" dirty="0" err="1"/>
              <a:t>manter</a:t>
            </a:r>
            <a:r>
              <a:rPr lang="en-US" dirty="0"/>
              <a:t> o mouse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alguma</a:t>
            </a:r>
            <a:r>
              <a:rPr lang="en-US" dirty="0"/>
              <a:t> </a:t>
            </a:r>
            <a:r>
              <a:rPr lang="en-US" dirty="0" err="1"/>
              <a:t>vogal</a:t>
            </a:r>
            <a:r>
              <a:rPr lang="en-US" dirty="0"/>
              <a:t>.</a:t>
            </a:r>
          </a:p>
          <a:p>
            <a:r>
              <a:rPr lang="en-US" dirty="0"/>
              <a:t>Para </a:t>
            </a:r>
            <a:r>
              <a:rPr lang="en-US" dirty="0" err="1"/>
              <a:t>selecionar</a:t>
            </a:r>
            <a:r>
              <a:rPr lang="en-US" dirty="0"/>
              <a:t> a </a:t>
            </a:r>
            <a:r>
              <a:rPr lang="en-US" dirty="0" err="1"/>
              <a:t>acentuação</a:t>
            </a:r>
            <a:r>
              <a:rPr lang="en-US" dirty="0"/>
              <a:t> </a:t>
            </a:r>
            <a:r>
              <a:rPr lang="en-US" dirty="0" err="1"/>
              <a:t>desejada</a:t>
            </a:r>
            <a:r>
              <a:rPr lang="en-US" dirty="0"/>
              <a:t>, </a:t>
            </a:r>
            <a:r>
              <a:rPr lang="en-US" dirty="0" err="1"/>
              <a:t>basta</a:t>
            </a:r>
            <a:r>
              <a:rPr lang="en-US" dirty="0"/>
              <a:t> </a:t>
            </a:r>
            <a:r>
              <a:rPr lang="en-US" dirty="0" err="1"/>
              <a:t>apertar</a:t>
            </a:r>
            <a:r>
              <a:rPr lang="en-US" dirty="0"/>
              <a:t> o </a:t>
            </a:r>
            <a:r>
              <a:rPr lang="en-US" dirty="0" err="1"/>
              <a:t>botão</a:t>
            </a:r>
            <a:r>
              <a:rPr lang="en-US" dirty="0"/>
              <a:t> da </a:t>
            </a:r>
            <a:r>
              <a:rPr lang="en-US" dirty="0" err="1"/>
              <a:t>vogal</a:t>
            </a:r>
            <a:r>
              <a:rPr lang="en-US" dirty="0"/>
              <a:t> </a:t>
            </a:r>
            <a:r>
              <a:rPr lang="en-US" dirty="0" err="1"/>
              <a:t>acentuada</a:t>
            </a:r>
            <a:r>
              <a:rPr lang="en-US" dirty="0"/>
              <a:t> </a:t>
            </a:r>
            <a:r>
              <a:rPr lang="en-US" dirty="0" err="1"/>
              <a:t>correspondente</a:t>
            </a:r>
            <a:r>
              <a:rPr lang="en-US" dirty="0"/>
              <a:t>.</a:t>
            </a:r>
          </a:p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 no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i="1" dirty="0"/>
              <a:t>Swipe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488351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0D025-A455-4308-B788-2989A761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3.2.2. Barra de </a:t>
            </a:r>
            <a:r>
              <a:rPr lang="en-US" dirty="0" err="1"/>
              <a:t>Espaço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19DDE3-8A49-4CF8-B640-8B6CCF08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funcionamento</a:t>
            </a:r>
            <a:r>
              <a:rPr lang="en-US" dirty="0"/>
              <a:t> segue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regras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:</a:t>
            </a:r>
          </a:p>
          <a:p>
            <a:r>
              <a:rPr lang="en-US" dirty="0"/>
              <a:t>1. Se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alguma</a:t>
            </a:r>
            <a:r>
              <a:rPr lang="en-US" dirty="0"/>
              <a:t> </a:t>
            </a:r>
            <a:r>
              <a:rPr lang="en-US" dirty="0" err="1"/>
              <a:t>palavra</a:t>
            </a:r>
            <a:r>
              <a:rPr lang="en-US" dirty="0"/>
              <a:t> </a:t>
            </a:r>
            <a:r>
              <a:rPr lang="en-US" dirty="0" err="1"/>
              <a:t>escrita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espaços</a:t>
            </a:r>
            <a:r>
              <a:rPr lang="en-US" dirty="0"/>
              <a:t> no final do campo de </a:t>
            </a:r>
            <a:r>
              <a:rPr lang="en-US" dirty="0" err="1"/>
              <a:t>texto</a:t>
            </a:r>
            <a:r>
              <a:rPr lang="en-US" dirty="0"/>
              <a:t>, salve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palavra</a:t>
            </a:r>
            <a:r>
              <a:rPr lang="en-US" dirty="0"/>
              <a:t> no banco de dados.</a:t>
            </a:r>
          </a:p>
          <a:p>
            <a:r>
              <a:rPr lang="en-US" dirty="0"/>
              <a:t>2. Se o campo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vazio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algum</a:t>
            </a:r>
            <a:r>
              <a:rPr lang="en-US" dirty="0"/>
              <a:t> </a:t>
            </a:r>
            <a:r>
              <a:rPr lang="en-US" dirty="0" err="1"/>
              <a:t>espaço</a:t>
            </a:r>
            <a:r>
              <a:rPr lang="en-US" dirty="0"/>
              <a:t> no final do campo de </a:t>
            </a:r>
            <a:r>
              <a:rPr lang="en-US" dirty="0" err="1"/>
              <a:t>texto</a:t>
            </a:r>
            <a:r>
              <a:rPr lang="en-US" dirty="0"/>
              <a:t>, </a:t>
            </a:r>
            <a:r>
              <a:rPr lang="en-US" dirty="0" err="1"/>
              <a:t>adicione</a:t>
            </a:r>
            <a:r>
              <a:rPr lang="en-US" dirty="0"/>
              <a:t> um </a:t>
            </a:r>
            <a:r>
              <a:rPr lang="en-US" dirty="0" err="1"/>
              <a:t>espaço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456114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3006C-9579-4E91-99A3-DE5A026D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3.2.3. </a:t>
            </a:r>
            <a:r>
              <a:rPr lang="en-US" i="1" dirty="0"/>
              <a:t>Swipe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DB2E54-9DAE-4788-A46D-A95E64258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4822" y="2666999"/>
            <a:ext cx="3534415" cy="3124201"/>
          </a:xfrm>
        </p:spPr>
        <p:txBody>
          <a:bodyPr/>
          <a:lstStyle/>
          <a:p>
            <a:r>
              <a:rPr lang="en-US" dirty="0" err="1"/>
              <a:t>Segurando</a:t>
            </a:r>
            <a:r>
              <a:rPr lang="en-US" dirty="0"/>
              <a:t> e </a:t>
            </a:r>
            <a:r>
              <a:rPr lang="en-US" dirty="0" err="1"/>
              <a:t>arrastando</a:t>
            </a:r>
            <a:r>
              <a:rPr lang="en-US" dirty="0"/>
              <a:t> o mouse </a:t>
            </a:r>
            <a:r>
              <a:rPr lang="en-US" dirty="0" err="1"/>
              <a:t>pelas</a:t>
            </a:r>
            <a:r>
              <a:rPr lang="en-US" dirty="0"/>
              <a:t> </a:t>
            </a:r>
            <a:r>
              <a:rPr lang="en-US" dirty="0" err="1"/>
              <a:t>teclas</a:t>
            </a:r>
            <a:r>
              <a:rPr lang="en-US" dirty="0"/>
              <a:t>,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digitar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o </a:t>
            </a:r>
            <a:r>
              <a:rPr lang="en-US" i="1" dirty="0"/>
              <a:t>Swipe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mesmo</a:t>
            </a:r>
            <a:r>
              <a:rPr lang="en-US" dirty="0"/>
              <a:t> é </a:t>
            </a:r>
            <a:r>
              <a:rPr lang="en-US" dirty="0" err="1"/>
              <a:t>controlado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temporizados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001878-2576-47FE-937F-21AAC7D26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96" t="22830" r="28417" b="33945"/>
          <a:stretch/>
        </p:blipFill>
        <p:spPr>
          <a:xfrm>
            <a:off x="1485857" y="2107625"/>
            <a:ext cx="6300447" cy="4242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13BEB65-E310-49D7-A8E2-7086A78978EF}"/>
              </a:ext>
            </a:extLst>
          </p:cNvPr>
          <p:cNvSpPr/>
          <p:nvPr/>
        </p:nvSpPr>
        <p:spPr>
          <a:xfrm>
            <a:off x="3101546" y="5791200"/>
            <a:ext cx="778476" cy="251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20F5E5-C86A-4082-8BBD-27FF3AD1ECF4}"/>
              </a:ext>
            </a:extLst>
          </p:cNvPr>
          <p:cNvSpPr txBox="1"/>
          <p:nvPr/>
        </p:nvSpPr>
        <p:spPr>
          <a:xfrm>
            <a:off x="3101546" y="5791200"/>
            <a:ext cx="296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7517BEA-1530-401B-B294-039B959E49CD}"/>
              </a:ext>
            </a:extLst>
          </p:cNvPr>
          <p:cNvSpPr txBox="1"/>
          <p:nvPr/>
        </p:nvSpPr>
        <p:spPr>
          <a:xfrm>
            <a:off x="3222026" y="5791200"/>
            <a:ext cx="296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D9755E9-1204-4D62-8ECE-DE9F823B2ACF}"/>
              </a:ext>
            </a:extLst>
          </p:cNvPr>
          <p:cNvSpPr txBox="1"/>
          <p:nvPr/>
        </p:nvSpPr>
        <p:spPr>
          <a:xfrm>
            <a:off x="3354860" y="5791200"/>
            <a:ext cx="296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35BB85E-A158-499B-B34A-3A816BDFE5A4}"/>
              </a:ext>
            </a:extLst>
          </p:cNvPr>
          <p:cNvSpPr txBox="1"/>
          <p:nvPr/>
        </p:nvSpPr>
        <p:spPr>
          <a:xfrm>
            <a:off x="3475339" y="5791200"/>
            <a:ext cx="296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E2E8045-0623-476E-BF53-7B135F1EA56D}"/>
              </a:ext>
            </a:extLst>
          </p:cNvPr>
          <p:cNvSpPr txBox="1"/>
          <p:nvPr/>
        </p:nvSpPr>
        <p:spPr>
          <a:xfrm>
            <a:off x="3651422" y="5791200"/>
            <a:ext cx="296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8CF058-6491-4CBE-8126-7E43E68C4106}"/>
              </a:ext>
            </a:extLst>
          </p:cNvPr>
          <p:cNvSpPr txBox="1"/>
          <p:nvPr/>
        </p:nvSpPr>
        <p:spPr>
          <a:xfrm>
            <a:off x="3880022" y="5791200"/>
            <a:ext cx="296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C521458-3C15-48E6-8E9D-4D4ADC571C7D}"/>
              </a:ext>
            </a:extLst>
          </p:cNvPr>
          <p:cNvSpPr txBox="1"/>
          <p:nvPr/>
        </p:nvSpPr>
        <p:spPr>
          <a:xfrm>
            <a:off x="3765722" y="5791200"/>
            <a:ext cx="296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</a:t>
            </a:r>
          </a:p>
        </p:txBody>
      </p:sp>
      <p:sp>
        <p:nvSpPr>
          <p:cNvPr id="19" name="Seta: para Cima 18">
            <a:extLst>
              <a:ext uri="{FF2B5EF4-FFF2-40B4-BE49-F238E27FC236}">
                <a16:creationId xmlns:a16="http://schemas.microsoft.com/office/drawing/2014/main" id="{16F8C458-948B-417B-A573-844BFADC7519}"/>
              </a:ext>
            </a:extLst>
          </p:cNvPr>
          <p:cNvSpPr/>
          <p:nvPr/>
        </p:nvSpPr>
        <p:spPr>
          <a:xfrm rot="19051181">
            <a:off x="3390606" y="4107636"/>
            <a:ext cx="200357" cy="242925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68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12 -0.00996 L 0.01354 0.0956 L -0.00521 -0.01852 L 0.22474 0.09745 L 0.28997 -0.01852 L 0.24062 0.0412 L 0.24544 -0.01505 " pathEditMode="relative" ptsTypes="AAAAAAA">
                                      <p:cBhvr>
                                        <p:cTn id="6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8" grpId="0" build="p"/>
      <p:bldP spid="1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B475E-2246-4E5C-A79F-BB4F68A1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3.2.4. </a:t>
            </a:r>
            <a:r>
              <a:rPr lang="en-US" i="1" dirty="0"/>
              <a:t>Swipe Controls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477974-8564-486C-A6CB-76CA2389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324727"/>
          </a:xfrm>
        </p:spPr>
        <p:txBody>
          <a:bodyPr>
            <a:normAutofit/>
          </a:bodyPr>
          <a:lstStyle/>
          <a:p>
            <a:r>
              <a:rPr lang="en-US" dirty="0"/>
              <a:t>O </a:t>
            </a:r>
            <a:r>
              <a:rPr lang="en-US" i="1" dirty="0"/>
              <a:t>Swipe</a:t>
            </a:r>
            <a:r>
              <a:rPr lang="en-US" dirty="0"/>
              <a:t> é </a:t>
            </a:r>
            <a:r>
              <a:rPr lang="en-US" dirty="0" err="1"/>
              <a:t>controlado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meio</a:t>
            </a:r>
            <a:r>
              <a:rPr lang="en-US" dirty="0"/>
              <a:t> das </a:t>
            </a:r>
            <a:r>
              <a:rPr lang="en-US" dirty="0" err="1"/>
              <a:t>ações</a:t>
            </a:r>
            <a:r>
              <a:rPr lang="en-US" dirty="0"/>
              <a:t> do </a:t>
            </a:r>
            <a:r>
              <a:rPr lang="en-US" i="1" dirty="0"/>
              <a:t>mouse</a:t>
            </a:r>
            <a:r>
              <a:rPr lang="en-US" dirty="0"/>
              <a:t>,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especificamente</a:t>
            </a:r>
            <a:r>
              <a:rPr lang="en-US" dirty="0"/>
              <a:t>,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i="1" dirty="0" err="1"/>
              <a:t>MouseDragged</a:t>
            </a:r>
            <a:r>
              <a:rPr lang="en-US" i="1" dirty="0"/>
              <a:t>, </a:t>
            </a:r>
            <a:r>
              <a:rPr lang="en-US" i="1" dirty="0" err="1"/>
              <a:t>MouseEntered</a:t>
            </a:r>
            <a:r>
              <a:rPr lang="en-US" i="1" dirty="0"/>
              <a:t> </a:t>
            </a:r>
            <a:r>
              <a:rPr lang="en-US" dirty="0"/>
              <a:t>e</a:t>
            </a:r>
            <a:r>
              <a:rPr lang="en-US" i="1" dirty="0"/>
              <a:t> </a:t>
            </a:r>
            <a:r>
              <a:rPr lang="en-US" i="1" dirty="0" err="1"/>
              <a:t>MouseReleased</a:t>
            </a:r>
            <a:r>
              <a:rPr lang="en-US" i="1" dirty="0"/>
              <a:t>.</a:t>
            </a:r>
          </a:p>
          <a:p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palavra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digitada</a:t>
            </a:r>
            <a:r>
              <a:rPr lang="en-US" dirty="0"/>
              <a:t> </a:t>
            </a:r>
            <a:r>
              <a:rPr lang="en-US" dirty="0" err="1"/>
              <a:t>normalmente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adicionada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banco de dados,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metade</a:t>
            </a:r>
            <a:r>
              <a:rPr lang="en-US" dirty="0"/>
              <a:t> </a:t>
            </a:r>
            <a:r>
              <a:rPr lang="en-US" dirty="0" err="1"/>
              <a:t>dela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digitada</a:t>
            </a:r>
            <a:r>
              <a:rPr lang="en-US" dirty="0"/>
              <a:t> e o </a:t>
            </a:r>
            <a:r>
              <a:rPr lang="en-US" i="1" dirty="0"/>
              <a:t>Swipe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iniciado</a:t>
            </a:r>
            <a:r>
              <a:rPr lang="en-US" dirty="0"/>
              <a:t>, a </a:t>
            </a:r>
            <a:r>
              <a:rPr lang="en-US" dirty="0" err="1"/>
              <a:t>palavra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corrigida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para a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opção</a:t>
            </a:r>
            <a:r>
              <a:rPr lang="en-US" dirty="0"/>
              <a:t> dos </a:t>
            </a:r>
            <a:r>
              <a:rPr lang="en-US" dirty="0" err="1"/>
              <a:t>campos</a:t>
            </a:r>
            <a:r>
              <a:rPr lang="en-US" dirty="0"/>
              <a:t> de </a:t>
            </a:r>
            <a:r>
              <a:rPr lang="en-US" dirty="0" err="1"/>
              <a:t>sugestão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097812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121EF-659A-451B-9F6D-61529111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3.2.4. </a:t>
            </a:r>
            <a:r>
              <a:rPr lang="en-US" i="1" dirty="0"/>
              <a:t>Swipe Controls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305757-23D7-4F3E-8D76-007D4A2FF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i="1" dirty="0"/>
              <a:t>mouse</a:t>
            </a:r>
            <a:r>
              <a:rPr lang="en-US" dirty="0"/>
              <a:t> é </a:t>
            </a:r>
            <a:r>
              <a:rPr lang="en-US" dirty="0" err="1"/>
              <a:t>pressionado</a:t>
            </a:r>
            <a:r>
              <a:rPr lang="en-US" dirty="0"/>
              <a:t> e </a:t>
            </a:r>
            <a:r>
              <a:rPr lang="en-US" dirty="0" err="1"/>
              <a:t>arrastado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do </a:t>
            </a:r>
            <a:r>
              <a:rPr lang="en-US" dirty="0" err="1"/>
              <a:t>teclado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MouseDragged</a:t>
            </a:r>
            <a:r>
              <a:rPr lang="en-US" i="1" dirty="0"/>
              <a:t>),</a:t>
            </a:r>
            <a:r>
              <a:rPr lang="en-US" dirty="0"/>
              <a:t> o </a:t>
            </a:r>
            <a:r>
              <a:rPr lang="en-US" dirty="0" err="1"/>
              <a:t>algoritmo</a:t>
            </a:r>
            <a:r>
              <a:rPr lang="en-US" dirty="0"/>
              <a:t> do </a:t>
            </a:r>
            <a:r>
              <a:rPr lang="en-US" i="1" dirty="0"/>
              <a:t>Swipe</a:t>
            </a:r>
            <a:r>
              <a:rPr lang="en-US" dirty="0"/>
              <a:t> </a:t>
            </a:r>
            <a:r>
              <a:rPr lang="en-US" dirty="0" err="1"/>
              <a:t>entra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ação</a:t>
            </a:r>
            <a:r>
              <a:rPr lang="en-US" dirty="0"/>
              <a:t>, </a:t>
            </a:r>
            <a:r>
              <a:rPr lang="en-US" dirty="0" err="1"/>
              <a:t>inserindo</a:t>
            </a:r>
            <a:r>
              <a:rPr lang="en-US" dirty="0"/>
              <a:t> a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no campo de </a:t>
            </a:r>
            <a:r>
              <a:rPr lang="en-US" dirty="0" err="1"/>
              <a:t>texto</a:t>
            </a:r>
            <a:r>
              <a:rPr lang="en-US" dirty="0"/>
              <a:t>.</a:t>
            </a:r>
          </a:p>
          <a:p>
            <a:r>
              <a:rPr lang="en-US" dirty="0" err="1"/>
              <a:t>Consecutivamente</a:t>
            </a:r>
            <a:r>
              <a:rPr lang="en-US" dirty="0"/>
              <a:t>, </a:t>
            </a:r>
            <a:r>
              <a:rPr lang="en-US" dirty="0" err="1"/>
              <a:t>sempre</a:t>
            </a:r>
            <a:r>
              <a:rPr lang="en-US" dirty="0"/>
              <a:t> que o </a:t>
            </a:r>
            <a:r>
              <a:rPr lang="en-US" i="1" dirty="0"/>
              <a:t>mouse </a:t>
            </a:r>
            <a:r>
              <a:rPr lang="en-US" dirty="0" err="1"/>
              <a:t>entrar</a:t>
            </a:r>
            <a:r>
              <a:rPr lang="en-US" dirty="0"/>
              <a:t> no </a:t>
            </a:r>
            <a:r>
              <a:rPr lang="en-US" dirty="0" err="1"/>
              <a:t>botão</a:t>
            </a:r>
            <a:r>
              <a:rPr lang="en-US" dirty="0"/>
              <a:t> de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MouseEntered</a:t>
            </a:r>
            <a:r>
              <a:rPr lang="en-US" i="1" dirty="0"/>
              <a:t>),</a:t>
            </a:r>
            <a:r>
              <a:rPr lang="en-US" dirty="0"/>
              <a:t> um </a:t>
            </a:r>
            <a:r>
              <a:rPr lang="en-US" i="1" dirty="0"/>
              <a:t>timer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ativado</a:t>
            </a:r>
            <a:r>
              <a:rPr lang="en-US" dirty="0"/>
              <a:t>, </a:t>
            </a:r>
            <a:r>
              <a:rPr lang="en-US" dirty="0" err="1"/>
              <a:t>caso</a:t>
            </a:r>
            <a:r>
              <a:rPr lang="en-US" dirty="0"/>
              <a:t> o </a:t>
            </a:r>
            <a:r>
              <a:rPr lang="en-US" i="1" dirty="0"/>
              <a:t>mouse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saia</a:t>
            </a:r>
            <a:r>
              <a:rPr lang="en-US" dirty="0"/>
              <a:t> da 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deste</a:t>
            </a:r>
            <a:r>
              <a:rPr lang="en-US" dirty="0"/>
              <a:t>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que o </a:t>
            </a:r>
            <a:r>
              <a:rPr lang="en-US" i="1" dirty="0"/>
              <a:t>timer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executado</a:t>
            </a:r>
            <a:r>
              <a:rPr lang="en-US" dirty="0"/>
              <a:t>, a </a:t>
            </a:r>
            <a:r>
              <a:rPr lang="en-US" dirty="0" err="1"/>
              <a:t>letra</a:t>
            </a:r>
            <a:r>
              <a:rPr lang="en-US" dirty="0"/>
              <a:t> do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inserida</a:t>
            </a:r>
            <a:r>
              <a:rPr lang="en-US" dirty="0"/>
              <a:t> no campo de </a:t>
            </a:r>
            <a:r>
              <a:rPr lang="en-US" dirty="0" err="1"/>
              <a:t>texto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i="1" dirty="0" err="1"/>
              <a:t>MouseReleased</a:t>
            </a:r>
            <a:r>
              <a:rPr lang="en-US" dirty="0"/>
              <a:t> é </a:t>
            </a:r>
            <a:r>
              <a:rPr lang="en-US" dirty="0" err="1"/>
              <a:t>utilizado</a:t>
            </a:r>
            <a:r>
              <a:rPr lang="en-US" dirty="0"/>
              <a:t> para </a:t>
            </a:r>
            <a:r>
              <a:rPr lang="en-US" dirty="0" err="1"/>
              <a:t>informar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que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inserção</a:t>
            </a:r>
            <a:r>
              <a:rPr lang="en-US" dirty="0"/>
              <a:t> no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i="1" dirty="0"/>
              <a:t>Swipe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finalizada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8639968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BB992-1F61-4EAF-9150-EA2A37A8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Especificações</a:t>
            </a:r>
            <a:r>
              <a:rPr lang="en-US" dirty="0"/>
              <a:t> </a:t>
            </a:r>
            <a:r>
              <a:rPr lang="en-US" dirty="0" err="1"/>
              <a:t>Técnicas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306EAB-F7E6-4BE5-9474-1BD4BCCC6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77450"/>
            <a:ext cx="10018713" cy="401052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 para a </a:t>
            </a:r>
            <a:r>
              <a:rPr lang="en-US" dirty="0" err="1"/>
              <a:t>criação</a:t>
            </a:r>
            <a:r>
              <a:rPr lang="en-US" dirty="0"/>
              <a:t> e </a:t>
            </a:r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/>
              <a:t>deste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 as </a:t>
            </a:r>
            <a:r>
              <a:rPr lang="en-US" dirty="0" err="1"/>
              <a:t>seguintes</a:t>
            </a:r>
            <a:r>
              <a:rPr lang="en-US" dirty="0"/>
              <a:t> classes com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respectivas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:</a:t>
            </a:r>
          </a:p>
          <a:p>
            <a:r>
              <a:rPr lang="en-US" i="1" dirty="0"/>
              <a:t>Keyboard</a:t>
            </a:r>
            <a:r>
              <a:rPr lang="en-US" dirty="0"/>
              <a:t>: </a:t>
            </a:r>
            <a:r>
              <a:rPr lang="en-US" dirty="0" err="1"/>
              <a:t>Classe</a:t>
            </a:r>
            <a:r>
              <a:rPr lang="en-US" dirty="0"/>
              <a:t> principal, </a:t>
            </a:r>
            <a:r>
              <a:rPr lang="en-US" dirty="0" err="1"/>
              <a:t>contendo</a:t>
            </a:r>
            <a:r>
              <a:rPr lang="en-US" dirty="0"/>
              <a:t> as </a:t>
            </a:r>
            <a:r>
              <a:rPr lang="en-US" dirty="0" err="1"/>
              <a:t>instâncias</a:t>
            </a:r>
            <a:r>
              <a:rPr lang="en-US" dirty="0"/>
              <a:t> dos </a:t>
            </a:r>
            <a:r>
              <a:rPr lang="en-US" dirty="0" err="1"/>
              <a:t>objetos</a:t>
            </a:r>
            <a:r>
              <a:rPr lang="en-US" dirty="0"/>
              <a:t> das </a:t>
            </a:r>
            <a:r>
              <a:rPr lang="en-US" dirty="0" err="1"/>
              <a:t>outras</a:t>
            </a:r>
            <a:r>
              <a:rPr lang="en-US" dirty="0"/>
              <a:t> classes e a </a:t>
            </a:r>
            <a:r>
              <a:rPr lang="en-US" dirty="0" err="1"/>
              <a:t>inicialização</a:t>
            </a:r>
            <a:r>
              <a:rPr lang="en-US" dirty="0"/>
              <a:t> do </a:t>
            </a:r>
            <a:r>
              <a:rPr lang="en-US" i="1" dirty="0" err="1"/>
              <a:t>JFrame</a:t>
            </a:r>
            <a:r>
              <a:rPr lang="en-US" i="1" dirty="0"/>
              <a:t>.</a:t>
            </a:r>
          </a:p>
          <a:p>
            <a:r>
              <a:rPr lang="en-US" i="1" dirty="0" err="1"/>
              <a:t>ActionController</a:t>
            </a:r>
            <a:r>
              <a:rPr lang="en-US" dirty="0"/>
              <a:t>: </a:t>
            </a:r>
            <a:r>
              <a:rPr lang="en-US" dirty="0" err="1"/>
              <a:t>Classe</a:t>
            </a:r>
            <a:r>
              <a:rPr lang="en-US" dirty="0"/>
              <a:t> que </a:t>
            </a:r>
            <a:r>
              <a:rPr lang="en-US" dirty="0" err="1"/>
              <a:t>estende</a:t>
            </a:r>
            <a:r>
              <a:rPr lang="en-US" dirty="0"/>
              <a:t> </a:t>
            </a:r>
            <a:r>
              <a:rPr lang="en-US" i="1" dirty="0"/>
              <a:t>ActionListener</a:t>
            </a:r>
            <a:r>
              <a:rPr lang="en-US" dirty="0"/>
              <a:t>, </a:t>
            </a:r>
            <a:r>
              <a:rPr lang="en-US" i="1" dirty="0" err="1"/>
              <a:t>MouseListener</a:t>
            </a:r>
            <a:r>
              <a:rPr lang="en-US" i="1" dirty="0"/>
              <a:t> </a:t>
            </a:r>
            <a:r>
              <a:rPr lang="en-US" dirty="0"/>
              <a:t>e </a:t>
            </a:r>
            <a:r>
              <a:rPr lang="en-US" i="1" dirty="0" err="1"/>
              <a:t>MouseMotionListener</a:t>
            </a:r>
            <a:r>
              <a:rPr lang="en-US" dirty="0"/>
              <a:t>, </a:t>
            </a:r>
            <a:r>
              <a:rPr lang="en-US" dirty="0" err="1"/>
              <a:t>controlando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,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i="1" dirty="0"/>
              <a:t>Timers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para a </a:t>
            </a:r>
            <a:r>
              <a:rPr lang="en-US" dirty="0" err="1"/>
              <a:t>digitação</a:t>
            </a:r>
            <a:r>
              <a:rPr lang="en-US" dirty="0"/>
              <a:t>..</a:t>
            </a:r>
            <a:endParaRPr lang="en-US" i="1" dirty="0"/>
          </a:p>
          <a:p>
            <a:r>
              <a:rPr lang="en-US" i="1" dirty="0" err="1"/>
              <a:t>LayeredPane</a:t>
            </a:r>
            <a:r>
              <a:rPr lang="en-US" dirty="0"/>
              <a:t>: </a:t>
            </a:r>
            <a:r>
              <a:rPr lang="en-US" dirty="0" err="1"/>
              <a:t>Classe</a:t>
            </a:r>
            <a:r>
              <a:rPr lang="en-US" dirty="0"/>
              <a:t> que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determinar</a:t>
            </a:r>
            <a:r>
              <a:rPr lang="en-US" dirty="0"/>
              <a:t> a </a:t>
            </a:r>
            <a:r>
              <a:rPr lang="en-US" dirty="0" err="1"/>
              <a:t>prioridade</a:t>
            </a:r>
            <a:r>
              <a:rPr lang="en-US" dirty="0"/>
              <a:t> de </a:t>
            </a:r>
            <a:r>
              <a:rPr lang="en-US" dirty="0" err="1"/>
              <a:t>exibição</a:t>
            </a:r>
            <a:r>
              <a:rPr lang="en-US" dirty="0"/>
              <a:t> dos </a:t>
            </a:r>
            <a:r>
              <a:rPr lang="en-US" i="1" dirty="0" err="1"/>
              <a:t>JPanels</a:t>
            </a:r>
            <a:r>
              <a:rPr lang="en-US" i="1" dirty="0"/>
              <a:t> </a:t>
            </a:r>
            <a:r>
              <a:rPr lang="en-US" i="1" dirty="0" err="1"/>
              <a:t>utilizados</a:t>
            </a:r>
            <a:r>
              <a:rPr lang="en-US" i="1" dirty="0"/>
              <a:t>.</a:t>
            </a:r>
          </a:p>
          <a:p>
            <a:r>
              <a:rPr lang="en-US" i="1" dirty="0"/>
              <a:t>Panel</a:t>
            </a:r>
            <a:r>
              <a:rPr lang="en-US" dirty="0"/>
              <a:t>: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contendo</a:t>
            </a:r>
            <a:r>
              <a:rPr lang="en-US" dirty="0"/>
              <a:t> o </a:t>
            </a:r>
            <a:r>
              <a:rPr lang="en-US" i="1" dirty="0" err="1"/>
              <a:t>JPanel</a:t>
            </a:r>
            <a:r>
              <a:rPr lang="en-US" i="1" dirty="0"/>
              <a:t> </a:t>
            </a:r>
            <a:r>
              <a:rPr lang="en-US" dirty="0"/>
              <a:t>do </a:t>
            </a:r>
            <a:r>
              <a:rPr lang="en-US" dirty="0" err="1"/>
              <a:t>teclado</a:t>
            </a:r>
            <a:r>
              <a:rPr lang="en-US" dirty="0"/>
              <a:t>.</a:t>
            </a:r>
          </a:p>
          <a:p>
            <a:r>
              <a:rPr lang="en-US" i="1" dirty="0" err="1"/>
              <a:t>ExtendedKeys</a:t>
            </a:r>
            <a:r>
              <a:rPr lang="en-US" dirty="0"/>
              <a:t>: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contendo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i="1" dirty="0"/>
              <a:t>blueprint</a:t>
            </a:r>
            <a:r>
              <a:rPr lang="en-US" dirty="0"/>
              <a:t> para a </a:t>
            </a:r>
            <a:r>
              <a:rPr lang="en-US" dirty="0" err="1"/>
              <a:t>exibição</a:t>
            </a:r>
            <a:r>
              <a:rPr lang="en-US" dirty="0"/>
              <a:t> de </a:t>
            </a:r>
            <a:r>
              <a:rPr lang="en-US" dirty="0" err="1"/>
              <a:t>vogais</a:t>
            </a:r>
            <a:r>
              <a:rPr lang="en-US" dirty="0"/>
              <a:t> </a:t>
            </a:r>
            <a:r>
              <a:rPr lang="en-US" dirty="0" err="1"/>
              <a:t>acentuadas</a:t>
            </a:r>
            <a:r>
              <a:rPr lang="en-US" dirty="0"/>
              <a:t>.</a:t>
            </a:r>
          </a:p>
          <a:p>
            <a:r>
              <a:rPr lang="en-US" i="1" dirty="0" err="1"/>
              <a:t>DataConnect</a:t>
            </a:r>
            <a:r>
              <a:rPr lang="en-US" dirty="0"/>
              <a:t>: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contendo</a:t>
            </a:r>
            <a:r>
              <a:rPr lang="en-US" dirty="0"/>
              <a:t> o </a:t>
            </a:r>
            <a:r>
              <a:rPr lang="en-US" i="1" dirty="0" err="1"/>
              <a:t>JPanel</a:t>
            </a:r>
            <a:r>
              <a:rPr lang="en-US" i="1" dirty="0"/>
              <a:t> </a:t>
            </a:r>
            <a:r>
              <a:rPr lang="en-US" dirty="0"/>
              <a:t> da </a:t>
            </a:r>
            <a:r>
              <a:rPr lang="en-US" dirty="0" err="1"/>
              <a:t>conexão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banco de dados.</a:t>
            </a:r>
          </a:p>
          <a:p>
            <a:r>
              <a:rPr lang="en-US" i="1" dirty="0"/>
              <a:t>DB</a:t>
            </a:r>
            <a:r>
              <a:rPr lang="en-US" dirty="0"/>
              <a:t>: </a:t>
            </a:r>
            <a:r>
              <a:rPr lang="en-US" dirty="0" err="1"/>
              <a:t>Classe</a:t>
            </a:r>
            <a:r>
              <a:rPr lang="en-US" dirty="0"/>
              <a:t> que </a:t>
            </a:r>
            <a:r>
              <a:rPr lang="en-US" dirty="0" err="1"/>
              <a:t>controla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relacionadas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259451773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63D51-135B-4076-908C-4E97725E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3AB48C-9EE8-486B-8BDE-B4D88267C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apresentação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a </a:t>
            </a:r>
            <a:r>
              <a:rPr lang="en-US" dirty="0" err="1"/>
              <a:t>demonstração</a:t>
            </a:r>
            <a:r>
              <a:rPr lang="en-US" dirty="0"/>
              <a:t> e </a:t>
            </a:r>
            <a:r>
              <a:rPr lang="en-US" dirty="0" err="1"/>
              <a:t>treinamento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i="1" dirty="0"/>
              <a:t>Java</a:t>
            </a:r>
            <a:r>
              <a:rPr lang="en-US" dirty="0"/>
              <a:t> do </a:t>
            </a:r>
            <a:r>
              <a:rPr lang="en-US" i="1" dirty="0" err="1"/>
              <a:t>Teclado</a:t>
            </a:r>
            <a:r>
              <a:rPr lang="en-US" i="1" dirty="0"/>
              <a:t> Swipe</a:t>
            </a:r>
            <a:r>
              <a:rPr lang="en-US" dirty="0"/>
              <a:t>.</a:t>
            </a:r>
          </a:p>
          <a:p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funcionalidades</a:t>
            </a:r>
            <a:r>
              <a:rPr lang="en-US" dirty="0"/>
              <a:t> e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detalhadamente</a:t>
            </a:r>
            <a:r>
              <a:rPr lang="en-US" dirty="0"/>
              <a:t> </a:t>
            </a:r>
            <a:r>
              <a:rPr lang="en-US" dirty="0" err="1"/>
              <a:t>explicadas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próximas</a:t>
            </a:r>
            <a:r>
              <a:rPr lang="en-US" dirty="0"/>
              <a:t> </a:t>
            </a:r>
            <a:r>
              <a:rPr lang="en-US" dirty="0" err="1"/>
              <a:t>lâminas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367406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1.1.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o uso deste teclado </a:t>
            </a:r>
            <a:r>
              <a:rPr lang="pt-BR" i="1" dirty="0" err="1" smtClean="0"/>
              <a:t>Swipe</a:t>
            </a:r>
            <a:r>
              <a:rPr lang="pt-BR" dirty="0" smtClean="0"/>
              <a:t>, é necessário executar os </a:t>
            </a:r>
            <a:r>
              <a:rPr lang="pt-BR" i="1" dirty="0" smtClean="0"/>
              <a:t>Scripts SQL</a:t>
            </a:r>
            <a:r>
              <a:rPr lang="pt-BR" dirty="0" smtClean="0"/>
              <a:t> </a:t>
            </a:r>
            <a:r>
              <a:rPr lang="pt-BR" i="1" dirty="0" smtClean="0"/>
              <a:t>“</a:t>
            </a:r>
            <a:r>
              <a:rPr lang="pt-BR" i="1" dirty="0" err="1" smtClean="0"/>
              <a:t>create</a:t>
            </a:r>
            <a:r>
              <a:rPr lang="pt-BR" i="1" dirty="0" smtClean="0"/>
              <a:t> </a:t>
            </a:r>
            <a:r>
              <a:rPr lang="pt-BR" i="1" dirty="0" err="1" smtClean="0"/>
              <a:t>table.sql</a:t>
            </a:r>
            <a:r>
              <a:rPr lang="pt-BR" i="1" dirty="0" smtClean="0"/>
              <a:t>”</a:t>
            </a:r>
            <a:r>
              <a:rPr lang="pt-BR" dirty="0" smtClean="0"/>
              <a:t> e </a:t>
            </a:r>
            <a:r>
              <a:rPr lang="pt-BR" i="1" dirty="0" smtClean="0"/>
              <a:t>“</a:t>
            </a:r>
            <a:r>
              <a:rPr lang="pt-BR" i="1" dirty="0" err="1" smtClean="0"/>
              <a:t>dicionário_palavras.sql</a:t>
            </a:r>
            <a:r>
              <a:rPr lang="pt-BR" i="1" dirty="0" smtClean="0"/>
              <a:t>”</a:t>
            </a:r>
            <a:r>
              <a:rPr lang="pt-BR" dirty="0" smtClean="0"/>
              <a:t> para a criação do banco de dados.</a:t>
            </a:r>
          </a:p>
          <a:p>
            <a:r>
              <a:rPr lang="pt-BR" dirty="0" smtClean="0"/>
              <a:t>A conexão a este banco de dados será usada pelo programa para controlar os dados sobre as palavras, portanto, a </a:t>
            </a:r>
            <a:r>
              <a:rPr lang="pt-BR" i="1" dirty="0" smtClean="0"/>
              <a:t>URL</a:t>
            </a:r>
            <a:r>
              <a:rPr lang="pt-BR" dirty="0" smtClean="0"/>
              <a:t> desta conexão deverá ser anotada e informada no menu inicial do programa..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1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4215C-3174-42BB-9EBD-47C42606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Menu de </a:t>
            </a:r>
            <a:r>
              <a:rPr lang="en-US" dirty="0" err="1"/>
              <a:t>Conexão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F75F49F-F74C-4245-8E0D-9422E7F3A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934" t="43420" r="23032" b="13035"/>
          <a:stretch/>
        </p:blipFill>
        <p:spPr>
          <a:xfrm>
            <a:off x="3583650" y="2166551"/>
            <a:ext cx="5820034" cy="3954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3" name="Conector: Curvo 22">
            <a:extLst>
              <a:ext uri="{FF2B5EF4-FFF2-40B4-BE49-F238E27FC236}">
                <a16:creationId xmlns:a16="http://schemas.microsoft.com/office/drawing/2014/main" id="{006C4DBD-32D3-4673-8F02-90C07365D978}"/>
              </a:ext>
            </a:extLst>
          </p:cNvPr>
          <p:cNvCxnSpPr>
            <a:cxnSpLocks/>
          </p:cNvCxnSpPr>
          <p:nvPr/>
        </p:nvCxnSpPr>
        <p:spPr>
          <a:xfrm flipV="1">
            <a:off x="8729873" y="2681416"/>
            <a:ext cx="1148987" cy="1128584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: Curvo 28">
            <a:extLst>
              <a:ext uri="{FF2B5EF4-FFF2-40B4-BE49-F238E27FC236}">
                <a16:creationId xmlns:a16="http://schemas.microsoft.com/office/drawing/2014/main" id="{4C5566DE-5BE6-4AC3-ACD5-88E14B9F98E1}"/>
              </a:ext>
            </a:extLst>
          </p:cNvPr>
          <p:cNvCxnSpPr>
            <a:cxnSpLocks/>
          </p:cNvCxnSpPr>
          <p:nvPr/>
        </p:nvCxnSpPr>
        <p:spPr>
          <a:xfrm flipV="1">
            <a:off x="8729873" y="3272540"/>
            <a:ext cx="1148987" cy="1128584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: Curvo 29">
            <a:extLst>
              <a:ext uri="{FF2B5EF4-FFF2-40B4-BE49-F238E27FC236}">
                <a16:creationId xmlns:a16="http://schemas.microsoft.com/office/drawing/2014/main" id="{A302B4D9-A8DC-4884-8476-E79107CC55A6}"/>
              </a:ext>
            </a:extLst>
          </p:cNvPr>
          <p:cNvCxnSpPr>
            <a:cxnSpLocks/>
          </p:cNvCxnSpPr>
          <p:nvPr/>
        </p:nvCxnSpPr>
        <p:spPr>
          <a:xfrm flipV="1">
            <a:off x="8729873" y="3919150"/>
            <a:ext cx="1148987" cy="1128584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: Curvo 30">
            <a:extLst>
              <a:ext uri="{FF2B5EF4-FFF2-40B4-BE49-F238E27FC236}">
                <a16:creationId xmlns:a16="http://schemas.microsoft.com/office/drawing/2014/main" id="{3C0C14DC-FEEC-4F18-BA35-B2D23BB33942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7376984" y="4539666"/>
            <a:ext cx="2501876" cy="977730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: Curvo 33">
            <a:extLst>
              <a:ext uri="{FF2B5EF4-FFF2-40B4-BE49-F238E27FC236}">
                <a16:creationId xmlns:a16="http://schemas.microsoft.com/office/drawing/2014/main" id="{9B74BF3F-F8B9-41F7-B865-B40285B6AC85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8729873" y="5120864"/>
            <a:ext cx="1148987" cy="396532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039E077-5B70-4E89-A37A-3E0F7285C964}"/>
              </a:ext>
            </a:extLst>
          </p:cNvPr>
          <p:cNvSpPr txBox="1"/>
          <p:nvPr/>
        </p:nvSpPr>
        <p:spPr>
          <a:xfrm>
            <a:off x="9878860" y="2468935"/>
            <a:ext cx="216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URL</a:t>
            </a:r>
            <a:r>
              <a:rPr lang="en-US" dirty="0"/>
              <a:t> de </a:t>
            </a:r>
            <a:r>
              <a:rPr lang="en-US" dirty="0" err="1"/>
              <a:t>Conexão</a:t>
            </a:r>
            <a:endParaRPr lang="en-US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00BCACA-E434-41A4-9353-9B25926FFAA2}"/>
              </a:ext>
            </a:extLst>
          </p:cNvPr>
          <p:cNvSpPr txBox="1"/>
          <p:nvPr/>
        </p:nvSpPr>
        <p:spPr>
          <a:xfrm>
            <a:off x="9878860" y="3088170"/>
            <a:ext cx="216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Usuário</a:t>
            </a:r>
            <a:endParaRPr lang="en-US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36D5FEA-F646-4CF7-8012-DC7083D9F3F0}"/>
              </a:ext>
            </a:extLst>
          </p:cNvPr>
          <p:cNvSpPr txBox="1"/>
          <p:nvPr/>
        </p:nvSpPr>
        <p:spPr>
          <a:xfrm>
            <a:off x="9878860" y="3734484"/>
            <a:ext cx="216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Senha</a:t>
            </a:r>
            <a:endParaRPr lang="en-US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469984B-A9AC-483F-9B93-A5E87BD27A34}"/>
              </a:ext>
            </a:extLst>
          </p:cNvPr>
          <p:cNvSpPr txBox="1"/>
          <p:nvPr/>
        </p:nvSpPr>
        <p:spPr>
          <a:xfrm>
            <a:off x="9878860" y="4355000"/>
            <a:ext cx="216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Teste de </a:t>
            </a:r>
            <a:r>
              <a:rPr lang="en-US" dirty="0" err="1"/>
              <a:t>Conexão</a:t>
            </a:r>
            <a:endParaRPr lang="en-US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4DB1376-C40B-4076-A5F9-22A6E0829E17}"/>
              </a:ext>
            </a:extLst>
          </p:cNvPr>
          <p:cNvSpPr txBox="1"/>
          <p:nvPr/>
        </p:nvSpPr>
        <p:spPr>
          <a:xfrm>
            <a:off x="9878860" y="4936198"/>
            <a:ext cx="216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Ir</a:t>
            </a:r>
            <a:r>
              <a:rPr lang="en-US" dirty="0"/>
              <a:t> para o </a:t>
            </a:r>
            <a:r>
              <a:rPr lang="en-US" dirty="0" err="1"/>
              <a:t>Teclado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989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2ABC7-B83C-40BD-8BAA-D6742A9E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Menu de </a:t>
            </a:r>
            <a:r>
              <a:rPr lang="en-US" dirty="0" err="1"/>
              <a:t>Conexão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CDC277-F3D8-4E4F-83D1-858F7A55F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0616" y="2129480"/>
            <a:ext cx="4040660" cy="3954281"/>
          </a:xfrm>
        </p:spPr>
        <p:txBody>
          <a:bodyPr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conectar</a:t>
            </a:r>
            <a:r>
              <a:rPr lang="en-US" dirty="0"/>
              <a:t>-se </a:t>
            </a:r>
            <a:r>
              <a:rPr lang="en-US" dirty="0" err="1"/>
              <a:t>ao</a:t>
            </a:r>
            <a:r>
              <a:rPr lang="en-US" dirty="0"/>
              <a:t> banco de dados, é </a:t>
            </a:r>
            <a:r>
              <a:rPr lang="en-US" dirty="0" err="1"/>
              <a:t>necessário</a:t>
            </a:r>
            <a:r>
              <a:rPr lang="en-US" dirty="0"/>
              <a:t> que 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a </a:t>
            </a:r>
            <a:r>
              <a:rPr lang="en-US" i="1" dirty="0"/>
              <a:t>URL</a:t>
            </a:r>
            <a:r>
              <a:rPr lang="en-US" dirty="0"/>
              <a:t> de </a:t>
            </a:r>
            <a:r>
              <a:rPr lang="en-US" dirty="0" err="1"/>
              <a:t>conexão</a:t>
            </a:r>
            <a:r>
              <a:rPr lang="en-US" dirty="0"/>
              <a:t>,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 e </a:t>
            </a:r>
            <a:r>
              <a:rPr lang="en-US" dirty="0" err="1"/>
              <a:t>senha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, e,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, </a:t>
            </a:r>
            <a:r>
              <a:rPr lang="en-US" dirty="0" err="1"/>
              <a:t>pressione</a:t>
            </a:r>
            <a:r>
              <a:rPr lang="en-US" dirty="0"/>
              <a:t> o </a:t>
            </a:r>
            <a:r>
              <a:rPr lang="en-US" dirty="0" err="1"/>
              <a:t>botão</a:t>
            </a:r>
            <a:r>
              <a:rPr lang="en-US" dirty="0"/>
              <a:t> “</a:t>
            </a:r>
            <a:r>
              <a:rPr lang="en-US" dirty="0" err="1"/>
              <a:t>Testar</a:t>
            </a:r>
            <a:r>
              <a:rPr lang="en-US" dirty="0"/>
              <a:t> </a:t>
            </a:r>
            <a:r>
              <a:rPr lang="en-US" dirty="0" err="1"/>
              <a:t>Conexão</a:t>
            </a:r>
            <a:r>
              <a:rPr lang="en-US" dirty="0"/>
              <a:t>” para </a:t>
            </a:r>
            <a:r>
              <a:rPr lang="en-US" dirty="0" err="1"/>
              <a:t>validar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conexão</a:t>
            </a:r>
            <a:r>
              <a:rPr lang="en-US" dirty="0"/>
              <a:t>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81F5B5D-4773-4861-965F-B6862DAD3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34" t="43420" r="23032" b="13035"/>
          <a:stretch/>
        </p:blipFill>
        <p:spPr>
          <a:xfrm>
            <a:off x="1484310" y="2129480"/>
            <a:ext cx="5820034" cy="3954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146225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7E9C5-B440-4920-84C6-D75C5634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 </a:t>
            </a:r>
            <a:r>
              <a:rPr lang="en-US" i="1" dirty="0"/>
              <a:t>Status</a:t>
            </a:r>
            <a:r>
              <a:rPr lang="en-US" dirty="0"/>
              <a:t> de </a:t>
            </a:r>
            <a:r>
              <a:rPr lang="en-US" dirty="0" err="1"/>
              <a:t>Conexão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6368102-87BB-4658-8887-F316E7E0B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888" t="63549" r="30218" b="17476"/>
          <a:stretch/>
        </p:blipFill>
        <p:spPr>
          <a:xfrm>
            <a:off x="1629792" y="1975288"/>
            <a:ext cx="4682453" cy="2281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E0BA9D2-CE55-4CCA-B148-EE7BDD361B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268" t="55777" r="31391" b="25238"/>
          <a:stretch/>
        </p:blipFill>
        <p:spPr>
          <a:xfrm>
            <a:off x="1916796" y="4412619"/>
            <a:ext cx="4108444" cy="2267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9244933-194F-4DB4-89F9-113E6CC97674}"/>
              </a:ext>
            </a:extLst>
          </p:cNvPr>
          <p:cNvSpPr txBox="1">
            <a:spLocks/>
          </p:cNvSpPr>
          <p:nvPr/>
        </p:nvSpPr>
        <p:spPr>
          <a:xfrm>
            <a:off x="6887303" y="1975288"/>
            <a:ext cx="4761201" cy="4704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Caso</a:t>
            </a:r>
            <a:r>
              <a:rPr lang="en-US" dirty="0"/>
              <a:t> o teste </a:t>
            </a:r>
            <a:r>
              <a:rPr lang="en-US" dirty="0" err="1"/>
              <a:t>falhe</a:t>
            </a:r>
            <a:r>
              <a:rPr lang="en-US" dirty="0"/>
              <a:t>, 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informado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incorretos</a:t>
            </a:r>
            <a:r>
              <a:rPr lang="en-US" dirty="0"/>
              <a:t>, e 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deverá</a:t>
            </a:r>
            <a:r>
              <a:rPr lang="en-US" dirty="0"/>
              <a:t> </a:t>
            </a:r>
            <a:r>
              <a:rPr lang="en-US" dirty="0" err="1"/>
              <a:t>corrigí-los</a:t>
            </a:r>
            <a:r>
              <a:rPr lang="en-US" dirty="0"/>
              <a:t> e </a:t>
            </a:r>
            <a:r>
              <a:rPr lang="en-US" dirty="0" err="1"/>
              <a:t>pressionar</a:t>
            </a:r>
            <a:r>
              <a:rPr lang="en-US" dirty="0"/>
              <a:t> “</a:t>
            </a:r>
            <a:r>
              <a:rPr lang="en-US" dirty="0" err="1"/>
              <a:t>Testar</a:t>
            </a:r>
            <a:r>
              <a:rPr lang="en-US" dirty="0"/>
              <a:t> </a:t>
            </a:r>
            <a:r>
              <a:rPr lang="en-US" dirty="0" err="1"/>
              <a:t>Conexão</a:t>
            </a:r>
            <a:r>
              <a:rPr lang="en-US" dirty="0"/>
              <a:t>”.</a:t>
            </a:r>
          </a:p>
          <a:p>
            <a:r>
              <a:rPr lang="en-US" dirty="0" err="1"/>
              <a:t>Caso</a:t>
            </a:r>
            <a:r>
              <a:rPr lang="en-US" dirty="0"/>
              <a:t> o teste </a:t>
            </a:r>
            <a:r>
              <a:rPr lang="en-US" dirty="0" err="1"/>
              <a:t>suceda</a:t>
            </a:r>
            <a:r>
              <a:rPr lang="en-US" dirty="0"/>
              <a:t>, o </a:t>
            </a:r>
            <a:r>
              <a:rPr lang="en-US" dirty="0" err="1"/>
              <a:t>botão</a:t>
            </a:r>
            <a:r>
              <a:rPr lang="en-US" dirty="0"/>
              <a:t> “</a:t>
            </a:r>
            <a:r>
              <a:rPr lang="en-US" dirty="0" err="1"/>
              <a:t>Continuar</a:t>
            </a:r>
            <a:r>
              <a:rPr lang="en-US" dirty="0"/>
              <a:t>”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liberado</a:t>
            </a:r>
            <a:r>
              <a:rPr lang="en-US" dirty="0"/>
              <a:t> e 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poderá</a:t>
            </a:r>
            <a:r>
              <a:rPr lang="en-US" dirty="0"/>
              <a:t> utilizer o </a:t>
            </a:r>
            <a:r>
              <a:rPr lang="en-US" i="1" dirty="0" err="1"/>
              <a:t>Teclado</a:t>
            </a:r>
            <a:r>
              <a:rPr lang="en-US" dirty="0"/>
              <a:t> </a:t>
            </a:r>
            <a:r>
              <a:rPr lang="en-US" i="1" dirty="0"/>
              <a:t>Swipe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418045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AFAC2-1238-4DD8-A789-53642909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Interface Principal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8820029-6D61-48F9-B637-1CFE197BB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995" t="48930" r="22992" b="7418"/>
          <a:stretch/>
        </p:blipFill>
        <p:spPr>
          <a:xfrm>
            <a:off x="3370592" y="2315015"/>
            <a:ext cx="6246149" cy="4256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Conector: Curvo 4">
            <a:extLst>
              <a:ext uri="{FF2B5EF4-FFF2-40B4-BE49-F238E27FC236}">
                <a16:creationId xmlns:a16="http://schemas.microsoft.com/office/drawing/2014/main" id="{B8320814-7231-4B79-94F8-CAE04D8DD549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9502346" y="3193549"/>
            <a:ext cx="265479" cy="378675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D2C2CF49-DBED-4684-9567-E622D17C83BD}"/>
              </a:ext>
            </a:extLst>
          </p:cNvPr>
          <p:cNvSpPr/>
          <p:nvPr/>
        </p:nvSpPr>
        <p:spPr>
          <a:xfrm>
            <a:off x="3521676" y="3076833"/>
            <a:ext cx="5980670" cy="990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: Curvo 8">
            <a:extLst>
              <a:ext uri="{FF2B5EF4-FFF2-40B4-BE49-F238E27FC236}">
                <a16:creationId xmlns:a16="http://schemas.microsoft.com/office/drawing/2014/main" id="{77302344-4719-4BFD-9E8F-3BC516E8A9DE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 flipV="1">
            <a:off x="9106930" y="4467528"/>
            <a:ext cx="660895" cy="452325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A706ED39-8AB6-4A30-88E1-C056C0632D7E}"/>
              </a:ext>
            </a:extLst>
          </p:cNvPr>
          <p:cNvSpPr/>
          <p:nvPr/>
        </p:nvSpPr>
        <p:spPr>
          <a:xfrm>
            <a:off x="3978876" y="4142876"/>
            <a:ext cx="5128054" cy="1553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987557A7-FAFF-445F-8BDD-6A9BB2BEAA4B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8093676" y="5741507"/>
            <a:ext cx="1699712" cy="355236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EA26738-1531-44C8-A0FA-52F62A096A10}"/>
              </a:ext>
            </a:extLst>
          </p:cNvPr>
          <p:cNvSpPr txBox="1"/>
          <p:nvPr/>
        </p:nvSpPr>
        <p:spPr>
          <a:xfrm>
            <a:off x="9767825" y="3008883"/>
            <a:ext cx="22365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Campos de </a:t>
            </a:r>
            <a:r>
              <a:rPr lang="en-US" dirty="0" err="1"/>
              <a:t>Sugestão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C496288-F141-4DCA-AB7F-0AA1053044AB}"/>
              </a:ext>
            </a:extLst>
          </p:cNvPr>
          <p:cNvSpPr txBox="1"/>
          <p:nvPr/>
        </p:nvSpPr>
        <p:spPr>
          <a:xfrm>
            <a:off x="9767825" y="4005863"/>
            <a:ext cx="210888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Teclado</a:t>
            </a:r>
            <a:r>
              <a:rPr lang="en-US" dirty="0"/>
              <a:t> com </a:t>
            </a:r>
            <a:r>
              <a:rPr lang="en-US" dirty="0" err="1"/>
              <a:t>barra</a:t>
            </a:r>
            <a:r>
              <a:rPr lang="en-US" dirty="0"/>
              <a:t> de </a:t>
            </a:r>
            <a:r>
              <a:rPr lang="en-US" dirty="0" err="1"/>
              <a:t>espaço</a:t>
            </a:r>
            <a:r>
              <a:rPr lang="en-US" dirty="0"/>
              <a:t>, </a:t>
            </a:r>
            <a:r>
              <a:rPr lang="en-US" dirty="0" err="1"/>
              <a:t>botão</a:t>
            </a:r>
            <a:r>
              <a:rPr lang="en-US" dirty="0"/>
              <a:t> delete e </a:t>
            </a:r>
            <a:r>
              <a:rPr lang="en-US" i="1" dirty="0"/>
              <a:t>caps lock</a:t>
            </a:r>
            <a:endParaRPr lang="pt-BR" i="1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F125835-54C9-48D9-A36C-A0AEF199D693}"/>
              </a:ext>
            </a:extLst>
          </p:cNvPr>
          <p:cNvSpPr txBox="1"/>
          <p:nvPr/>
        </p:nvSpPr>
        <p:spPr>
          <a:xfrm>
            <a:off x="9793388" y="5556841"/>
            <a:ext cx="21088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Campo de </a:t>
            </a:r>
            <a:r>
              <a:rPr lang="en-US" dirty="0" err="1"/>
              <a:t>Texto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697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5" grpId="0" animBg="1"/>
      <p:bldP spid="30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15D74-7281-40C6-94D1-E4F10F2E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3.1. Campos de </a:t>
            </a:r>
            <a:r>
              <a:rPr lang="en-US" dirty="0" err="1"/>
              <a:t>Sugestão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D8433E-8EAC-4B0E-B3E0-9AC202245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18" t="45661" r="24117" b="10850"/>
          <a:stretch/>
        </p:blipFill>
        <p:spPr>
          <a:xfrm>
            <a:off x="1606378" y="2236573"/>
            <a:ext cx="5832390" cy="3954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59F57B2-CB68-4D01-BE24-9DC2A3D58A79}"/>
              </a:ext>
            </a:extLst>
          </p:cNvPr>
          <p:cNvSpPr txBox="1">
            <a:spLocks/>
          </p:cNvSpPr>
          <p:nvPr/>
        </p:nvSpPr>
        <p:spPr>
          <a:xfrm>
            <a:off x="7851130" y="2236573"/>
            <a:ext cx="3961929" cy="395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Os campos de sugestão são automaticamente preenchidos conforme a palavra é digitada utilizando tanto o </a:t>
            </a:r>
            <a:r>
              <a:rPr lang="pt-BR" i="1" dirty="0"/>
              <a:t>Swipe</a:t>
            </a:r>
            <a:r>
              <a:rPr lang="pt-BR" dirty="0"/>
              <a:t> quanto a inserção normal.</a:t>
            </a:r>
          </a:p>
          <a:p>
            <a:r>
              <a:rPr lang="pt-BR" dirty="0"/>
              <a:t>O algoritmo de pesquisa envolve 4 passos para encontrar palavras similares ou idênticas à digitada.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9C367A5B-3104-42C4-84AC-E4E4C06C243E}"/>
              </a:ext>
            </a:extLst>
          </p:cNvPr>
          <p:cNvSpPr/>
          <p:nvPr/>
        </p:nvSpPr>
        <p:spPr>
          <a:xfrm rot="10800000" flipV="1">
            <a:off x="3620530" y="5622324"/>
            <a:ext cx="568410" cy="33363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CC915405-7408-4DC0-A3E9-2D7569C2E41A}"/>
              </a:ext>
            </a:extLst>
          </p:cNvPr>
          <p:cNvSpPr/>
          <p:nvPr/>
        </p:nvSpPr>
        <p:spPr>
          <a:xfrm rot="5400000" flipV="1">
            <a:off x="1795851" y="2555788"/>
            <a:ext cx="568410" cy="33363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2858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L 0.40404 0.0011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9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3CC5B-185E-4C8F-9895-5687F0C9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3.1.1. </a:t>
            </a:r>
            <a:r>
              <a:rPr lang="en-US" dirty="0" err="1"/>
              <a:t>Algoritmo</a:t>
            </a:r>
            <a:r>
              <a:rPr lang="en-US" dirty="0"/>
              <a:t> de </a:t>
            </a:r>
            <a:r>
              <a:rPr lang="en-US" dirty="0" err="1"/>
              <a:t>Busca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6048F4-6417-4E30-ABCA-B756334A8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 </a:t>
            </a:r>
            <a:r>
              <a:rPr lang="en-US" dirty="0" err="1"/>
              <a:t>Algoritmo</a:t>
            </a:r>
            <a:r>
              <a:rPr lang="en-US" dirty="0"/>
              <a:t> de </a:t>
            </a:r>
            <a:r>
              <a:rPr lang="en-US" dirty="0" err="1"/>
              <a:t>busca</a:t>
            </a:r>
            <a:r>
              <a:rPr lang="en-US" dirty="0"/>
              <a:t> é </a:t>
            </a:r>
            <a:r>
              <a:rPr lang="en-US" dirty="0" err="1"/>
              <a:t>constituído</a:t>
            </a:r>
            <a:r>
              <a:rPr lang="en-US" dirty="0"/>
              <a:t> de 4 </a:t>
            </a:r>
            <a:r>
              <a:rPr lang="en-US" dirty="0" err="1"/>
              <a:t>etapas</a:t>
            </a:r>
            <a:r>
              <a:rPr lang="en-US" dirty="0"/>
              <a:t>:</a:t>
            </a:r>
          </a:p>
          <a:p>
            <a:r>
              <a:rPr lang="en-US" dirty="0"/>
              <a:t>1. </a:t>
            </a:r>
            <a:r>
              <a:rPr lang="en-US" dirty="0" err="1"/>
              <a:t>Procurar</a:t>
            </a:r>
            <a:r>
              <a:rPr lang="en-US" dirty="0"/>
              <a:t> </a:t>
            </a:r>
            <a:r>
              <a:rPr lang="en-US" dirty="0" err="1"/>
              <a:t>palavras</a:t>
            </a:r>
            <a:r>
              <a:rPr lang="en-US" dirty="0"/>
              <a:t> que </a:t>
            </a:r>
            <a:r>
              <a:rPr lang="en-US" dirty="0" err="1"/>
              <a:t>sejam</a:t>
            </a:r>
            <a:r>
              <a:rPr lang="en-US" dirty="0"/>
              <a:t> </a:t>
            </a:r>
            <a:r>
              <a:rPr lang="en-US" dirty="0" err="1"/>
              <a:t>iguais</a:t>
            </a:r>
            <a:r>
              <a:rPr lang="en-US" dirty="0"/>
              <a:t> à </a:t>
            </a:r>
            <a:r>
              <a:rPr lang="en-US" dirty="0" err="1"/>
              <a:t>palavra</a:t>
            </a:r>
            <a:r>
              <a:rPr lang="en-US" dirty="0"/>
              <a:t> </a:t>
            </a:r>
            <a:r>
              <a:rPr lang="en-US" dirty="0" err="1"/>
              <a:t>digitada</a:t>
            </a:r>
            <a:r>
              <a:rPr lang="en-US" dirty="0"/>
              <a:t>.</a:t>
            </a:r>
          </a:p>
          <a:p>
            <a:r>
              <a:rPr lang="en-US" dirty="0"/>
              <a:t>2. </a:t>
            </a:r>
            <a:r>
              <a:rPr lang="en-US" dirty="0" err="1"/>
              <a:t>Procurar</a:t>
            </a:r>
            <a:r>
              <a:rPr lang="en-US" dirty="0"/>
              <a:t> </a:t>
            </a:r>
            <a:r>
              <a:rPr lang="en-US" dirty="0" err="1"/>
              <a:t>palavras</a:t>
            </a:r>
            <a:r>
              <a:rPr lang="en-US" dirty="0"/>
              <a:t> que </a:t>
            </a:r>
            <a:r>
              <a:rPr lang="en-US" dirty="0" err="1"/>
              <a:t>possuem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&amp; final, </a:t>
            </a:r>
            <a:r>
              <a:rPr lang="en-US" dirty="0" err="1"/>
              <a:t>além</a:t>
            </a:r>
            <a:r>
              <a:rPr lang="en-US" dirty="0"/>
              <a:t> de </a:t>
            </a:r>
            <a:r>
              <a:rPr lang="en-US" dirty="0" err="1"/>
              <a:t>ser</a:t>
            </a:r>
            <a:r>
              <a:rPr lang="en-US" dirty="0"/>
              <a:t> do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comprimento</a:t>
            </a:r>
            <a:r>
              <a:rPr lang="en-US" dirty="0"/>
              <a:t> da </a:t>
            </a:r>
            <a:r>
              <a:rPr lang="en-US" dirty="0" err="1"/>
              <a:t>palavra</a:t>
            </a:r>
            <a:r>
              <a:rPr lang="en-US" dirty="0"/>
              <a:t> </a:t>
            </a:r>
            <a:r>
              <a:rPr lang="en-US" dirty="0" err="1"/>
              <a:t>digitada</a:t>
            </a:r>
            <a:r>
              <a:rPr lang="en-US" dirty="0"/>
              <a:t>.</a:t>
            </a:r>
          </a:p>
          <a:p>
            <a:r>
              <a:rPr lang="en-US" dirty="0"/>
              <a:t>3. </a:t>
            </a:r>
            <a:r>
              <a:rPr lang="en-US" dirty="0" err="1"/>
              <a:t>Procurar</a:t>
            </a:r>
            <a:r>
              <a:rPr lang="en-US" dirty="0"/>
              <a:t> </a:t>
            </a:r>
            <a:r>
              <a:rPr lang="en-US" dirty="0" err="1"/>
              <a:t>palavras</a:t>
            </a:r>
            <a:r>
              <a:rPr lang="en-US" dirty="0"/>
              <a:t> que </a:t>
            </a:r>
            <a:r>
              <a:rPr lang="en-US" dirty="0" err="1"/>
              <a:t>comecem</a:t>
            </a:r>
            <a:r>
              <a:rPr lang="en-US" dirty="0"/>
              <a:t> com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sequência</a:t>
            </a:r>
            <a:r>
              <a:rPr lang="en-US" dirty="0"/>
              <a:t> de </a:t>
            </a:r>
            <a:r>
              <a:rPr lang="en-US" dirty="0" err="1"/>
              <a:t>caracteres</a:t>
            </a:r>
            <a:r>
              <a:rPr lang="en-US" dirty="0"/>
              <a:t> que a </a:t>
            </a:r>
            <a:r>
              <a:rPr lang="en-US" dirty="0" err="1"/>
              <a:t>palavra</a:t>
            </a:r>
            <a:r>
              <a:rPr lang="en-US" dirty="0"/>
              <a:t> </a:t>
            </a:r>
            <a:r>
              <a:rPr lang="en-US" dirty="0" err="1"/>
              <a:t>digitada</a:t>
            </a:r>
            <a:r>
              <a:rPr lang="en-US" dirty="0"/>
              <a:t>.</a:t>
            </a:r>
          </a:p>
          <a:p>
            <a:r>
              <a:rPr lang="en-US" dirty="0"/>
              <a:t>4. </a:t>
            </a:r>
            <a:r>
              <a:rPr lang="en-US" dirty="0" err="1"/>
              <a:t>Procurar</a:t>
            </a:r>
            <a:r>
              <a:rPr lang="en-US" dirty="0"/>
              <a:t> </a:t>
            </a:r>
            <a:r>
              <a:rPr lang="en-US" dirty="0" err="1"/>
              <a:t>palavras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da 2ª </a:t>
            </a:r>
            <a:r>
              <a:rPr lang="en-US" dirty="0" err="1"/>
              <a:t>etapa</a:t>
            </a:r>
            <a:r>
              <a:rPr lang="en-US" dirty="0"/>
              <a:t>, </a:t>
            </a:r>
            <a:r>
              <a:rPr lang="en-US" dirty="0" err="1"/>
              <a:t>porém</a:t>
            </a:r>
            <a:r>
              <a:rPr lang="en-US" dirty="0"/>
              <a:t>, o </a:t>
            </a:r>
            <a:r>
              <a:rPr lang="en-US" dirty="0" err="1"/>
              <a:t>comprimento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avaliado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234818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654</TotalTime>
  <Words>896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Paralaxe</vt:lpstr>
      <vt:lpstr>Teclado Swipe</vt:lpstr>
      <vt:lpstr>1. Introdução</vt:lpstr>
      <vt:lpstr>1.1. Banco de Dados</vt:lpstr>
      <vt:lpstr>2. Menu de Conexão</vt:lpstr>
      <vt:lpstr>2. Menu de Conexão</vt:lpstr>
      <vt:lpstr>2.1. Status de Conexão</vt:lpstr>
      <vt:lpstr>3. Interface Principal</vt:lpstr>
      <vt:lpstr>3.1. Campos de Sugestão</vt:lpstr>
      <vt:lpstr>3.1.1. Algoritmo de Busca</vt:lpstr>
      <vt:lpstr>3.2. Teclado</vt:lpstr>
      <vt:lpstr>3.2.1. Vogais Acentuadas</vt:lpstr>
      <vt:lpstr>3.2.2. Barra de Espaço</vt:lpstr>
      <vt:lpstr>3.2.3. Swipe</vt:lpstr>
      <vt:lpstr>3.2.4. Swipe Controls</vt:lpstr>
      <vt:lpstr>3.2.4. Swipe Controls</vt:lpstr>
      <vt:lpstr>4. Especificações Técnicas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Teclado Swipe usando Swing</dc:title>
  <dc:creator>Leonardo Pellegrini Silva</dc:creator>
  <cp:lastModifiedBy>unisc</cp:lastModifiedBy>
  <cp:revision>33</cp:revision>
  <dcterms:created xsi:type="dcterms:W3CDTF">2017-10-23T01:36:11Z</dcterms:created>
  <dcterms:modified xsi:type="dcterms:W3CDTF">2017-10-24T10:06:16Z</dcterms:modified>
</cp:coreProperties>
</file>