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9" r:id="rId3"/>
    <p:sldId id="270" r:id="rId4"/>
    <p:sldId id="263" r:id="rId5"/>
    <p:sldId id="267" r:id="rId6"/>
    <p:sldId id="258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189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804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8472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351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8488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9347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6524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6438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975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108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624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148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976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04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203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033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470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32BD1B-EEB4-41B1-A9FD-AF1DA7AAA776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7350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E15535-B8A8-6A27-09E3-789FD235B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141" y="2313489"/>
            <a:ext cx="9144000" cy="1374190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Ramzes Game</a:t>
            </a:r>
          </a:p>
        </p:txBody>
      </p:sp>
    </p:spTree>
    <p:extLst>
      <p:ext uri="{BB962C8B-B14F-4D97-AF65-F5344CB8AC3E}">
        <p14:creationId xmlns:p14="http://schemas.microsoft.com/office/powerpoint/2010/main" val="43365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A81DB1-16C1-43CD-CF61-69C26179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010" y="78205"/>
            <a:ext cx="10515600" cy="995112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Jak wygląda plansza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6B97905-97EC-3A5D-4CAF-3D54A1438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8" name="Picture 4" descr="Ramzes II | Ravensburger - Planszowe - miki.com.pl">
            <a:extLst>
              <a:ext uri="{FF2B5EF4-FFF2-40B4-BE49-F238E27FC236}">
                <a16:creationId xmlns:a16="http://schemas.microsoft.com/office/drawing/2014/main" id="{A0410F85-20DC-6A56-90C6-7DACF5D5C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56" y="1300048"/>
            <a:ext cx="914400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92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A81DB1-16C1-43CD-CF61-69C26179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010" y="78205"/>
            <a:ext cx="10515600" cy="995112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Jak wygląda rozgrywka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6B97905-97EC-3A5D-4CAF-3D54A1438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050" name="Picture 2" descr="Ravensburger Ramzes II Gra Rodzinna z Piramidami - Sklep 3xk.pl">
            <a:extLst>
              <a:ext uri="{FF2B5EF4-FFF2-40B4-BE49-F238E27FC236}">
                <a16:creationId xmlns:a16="http://schemas.microsoft.com/office/drawing/2014/main" id="{CA045753-B32E-6DDA-D9A7-75AABBB3C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29" y="1690915"/>
            <a:ext cx="6197542" cy="430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264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A81DB1-16C1-43CD-CF61-69C26179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644" y="463216"/>
            <a:ext cx="10515600" cy="1139491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Motywacja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572C13C-316C-E183-0A43-D82B23FB2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8813"/>
            <a:ext cx="10515600" cy="1500187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Nauka </a:t>
            </a:r>
            <a:r>
              <a:rPr lang="pl-PL" dirty="0" err="1">
                <a:solidFill>
                  <a:schemeClr val="bg1"/>
                </a:solidFill>
              </a:rPr>
              <a:t>OpenGL</a:t>
            </a:r>
            <a:r>
              <a:rPr lang="pl-PL" dirty="0">
                <a:solidFill>
                  <a:schemeClr val="bg1"/>
                </a:solidFill>
              </a:rPr>
              <a:t> tworząc </a:t>
            </a:r>
            <a:r>
              <a:rPr lang="pl-PL" dirty="0" err="1">
                <a:solidFill>
                  <a:schemeClr val="bg1"/>
                </a:solidFill>
              </a:rPr>
              <a:t>gre</a:t>
            </a:r>
            <a:r>
              <a:rPr lang="pl-PL" dirty="0">
                <a:solidFill>
                  <a:schemeClr val="bg1"/>
                </a:solidFill>
              </a:rPr>
              <a:t> planszowa </a:t>
            </a:r>
            <a:r>
              <a:rPr lang="pl-PL">
                <a:solidFill>
                  <a:schemeClr val="bg1"/>
                </a:solidFill>
              </a:rPr>
              <a:t>wykorzystujac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opengl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95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A81DB1-16C1-43CD-CF61-69C26179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5642"/>
            <a:ext cx="10515600" cy="995112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Zastosowane technologie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572C13C-316C-E183-0A43-D82B23FB2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44784"/>
            <a:ext cx="10515600" cy="305059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- C++</a:t>
            </a:r>
          </a:p>
          <a:p>
            <a:r>
              <a:rPr lang="pl-PL" dirty="0">
                <a:solidFill>
                  <a:schemeClr val="bg1"/>
                </a:solidFill>
              </a:rPr>
              <a:t>- Open GL</a:t>
            </a:r>
          </a:p>
          <a:p>
            <a:r>
              <a:rPr lang="pl-PL" dirty="0">
                <a:solidFill>
                  <a:schemeClr val="bg1"/>
                </a:solidFill>
              </a:rPr>
              <a:t>- </a:t>
            </a:r>
            <a:r>
              <a:rPr lang="pl-PL" dirty="0" err="1">
                <a:solidFill>
                  <a:schemeClr val="bg1"/>
                </a:solidFill>
              </a:rPr>
              <a:t>VisualStudio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- </a:t>
            </a:r>
            <a:r>
              <a:rPr lang="pl-PL" dirty="0" err="1">
                <a:solidFill>
                  <a:schemeClr val="bg1"/>
                </a:solidFill>
              </a:rPr>
              <a:t>Widnows</a:t>
            </a:r>
            <a:r>
              <a:rPr lang="pl-PL" dirty="0">
                <a:solidFill>
                  <a:schemeClr val="bg1"/>
                </a:solidFill>
              </a:rPr>
              <a:t> 11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F271702-0A34-128A-9558-5188FC3BC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169" y="1620754"/>
            <a:ext cx="9014847" cy="37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01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A81DB1-16C1-43CD-CF61-69C26179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355" y="91490"/>
            <a:ext cx="7596272" cy="1039478"/>
          </a:xfrm>
        </p:spPr>
        <p:txBody>
          <a:bodyPr>
            <a:norm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Kroki Milowe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572C13C-316C-E183-0A43-D82B23FB2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26792"/>
            <a:ext cx="10515600" cy="5107405"/>
          </a:xfrm>
        </p:spPr>
        <p:txBody>
          <a:bodyPr>
            <a:norm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I   utworzenie piramid, poruszanie nimi,</a:t>
            </a:r>
          </a:p>
          <a:p>
            <a:r>
              <a:rPr lang="pl-PL" sz="2800" dirty="0">
                <a:solidFill>
                  <a:schemeClr val="bg1"/>
                </a:solidFill>
              </a:rPr>
              <a:t>II  dodanie podłogi, pudełko</a:t>
            </a:r>
          </a:p>
          <a:p>
            <a:r>
              <a:rPr lang="pl-PL" sz="2800" dirty="0">
                <a:solidFill>
                  <a:schemeClr val="bg1"/>
                </a:solidFill>
              </a:rPr>
              <a:t>III karty, punktacja, system tur, gra </a:t>
            </a:r>
            <a:r>
              <a:rPr lang="pl-PL" sz="2800">
                <a:solidFill>
                  <a:schemeClr val="bg1"/>
                </a:solidFill>
              </a:rPr>
              <a:t>z komputerem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37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A81DB1-16C1-43CD-CF61-69C26179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644" y="463216"/>
            <a:ext cx="10515600" cy="1139491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Link do repozytorium GitHub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572C13C-316C-E183-0A43-D82B23FB2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8813"/>
            <a:ext cx="10515600" cy="1500187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https://github.com/DarthSiwy/Ramzes-game-opengl</a:t>
            </a:r>
          </a:p>
          <a:p>
            <a:pPr algn="ctr"/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67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A81DB1-16C1-43CD-CF61-69C26179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644" y="2069432"/>
            <a:ext cx="10515600" cy="1139491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Dziękuję za uwagę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572C13C-316C-E183-0A43-D82B23FB2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644" y="3312445"/>
            <a:ext cx="10515600" cy="1500187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Siwiec Piotr</a:t>
            </a:r>
          </a:p>
        </p:txBody>
      </p:sp>
    </p:spTree>
    <p:extLst>
      <p:ext uri="{BB962C8B-B14F-4D97-AF65-F5344CB8AC3E}">
        <p14:creationId xmlns:p14="http://schemas.microsoft.com/office/powerpoint/2010/main" val="2389736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208</TotalTime>
  <Words>72</Words>
  <Application>Microsoft Office PowerPoint</Application>
  <PresentationFormat>Panoramiczny</PresentationFormat>
  <Paragraphs>18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Jon</vt:lpstr>
      <vt:lpstr>Ramzes Game</vt:lpstr>
      <vt:lpstr>Jak wygląda plansza</vt:lpstr>
      <vt:lpstr>Jak wygląda rozgrywka</vt:lpstr>
      <vt:lpstr>Motywacja</vt:lpstr>
      <vt:lpstr>Zastosowane technologie</vt:lpstr>
      <vt:lpstr>Kroki Milowe</vt:lpstr>
      <vt:lpstr>Link do repozytorium GitHub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 Siwiec</dc:creator>
  <cp:lastModifiedBy>Piotr Siwiec</cp:lastModifiedBy>
  <cp:revision>39</cp:revision>
  <dcterms:created xsi:type="dcterms:W3CDTF">2023-10-11T11:13:12Z</dcterms:created>
  <dcterms:modified xsi:type="dcterms:W3CDTF">2024-03-05T08:20:10Z</dcterms:modified>
</cp:coreProperties>
</file>