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70" r:id="rId4"/>
    <p:sldId id="263" r:id="rId5"/>
    <p:sldId id="271" r:id="rId6"/>
    <p:sldId id="267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77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8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35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2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88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221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51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55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6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8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7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5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84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9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279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15535-B8A8-6A27-09E3-789FD235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141" y="2313489"/>
            <a:ext cx="9144000" cy="137419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Ramzes Game</a:t>
            </a:r>
          </a:p>
        </p:txBody>
      </p:sp>
    </p:spTree>
    <p:extLst>
      <p:ext uri="{BB962C8B-B14F-4D97-AF65-F5344CB8AC3E}">
        <p14:creationId xmlns:p14="http://schemas.microsoft.com/office/powerpoint/2010/main" val="4336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plansza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8" name="Picture 4" descr="Ramzes II | Ravensburger - Planszowe - miki.com.pl">
            <a:extLst>
              <a:ext uri="{FF2B5EF4-FFF2-40B4-BE49-F238E27FC236}">
                <a16:creationId xmlns:a16="http://schemas.microsoft.com/office/drawing/2014/main" id="{A0410F85-20DC-6A56-90C6-7DACF5D5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6" y="1300048"/>
            <a:ext cx="9144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rozgrywka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Ravensburger Ramzes II Gra Rodzinna z Piramidami - Sklep 3xk.pl">
            <a:extLst>
              <a:ext uri="{FF2B5EF4-FFF2-40B4-BE49-F238E27FC236}">
                <a16:creationId xmlns:a16="http://schemas.microsoft.com/office/drawing/2014/main" id="{CA045753-B32E-6DDA-D9A7-75AABBB3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29" y="1690915"/>
            <a:ext cx="6197542" cy="43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6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Motywacja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Nauka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r>
              <a:rPr lang="pl-PL" dirty="0">
                <a:solidFill>
                  <a:schemeClr val="bg1"/>
                </a:solidFill>
              </a:rPr>
              <a:t> tworząc </a:t>
            </a:r>
            <a:r>
              <a:rPr lang="pl-PL" dirty="0" err="1">
                <a:solidFill>
                  <a:schemeClr val="bg1"/>
                </a:solidFill>
              </a:rPr>
              <a:t>gre</a:t>
            </a:r>
            <a:r>
              <a:rPr lang="pl-PL" dirty="0">
                <a:solidFill>
                  <a:schemeClr val="bg1"/>
                </a:solidFill>
              </a:rPr>
              <a:t> planszowa </a:t>
            </a:r>
            <a:r>
              <a:rPr lang="pl-PL">
                <a:solidFill>
                  <a:schemeClr val="bg1"/>
                </a:solidFill>
              </a:rPr>
              <a:t>wykorzystujac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8" y="172207"/>
            <a:ext cx="6293542" cy="1938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60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wygląda program</a:t>
            </a:r>
            <a:endParaRPr lang="en-US" sz="60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15CBE-DADE-0BB3-3C83-20384F61C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012" y="1309111"/>
            <a:ext cx="7546222" cy="5376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0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Zastosowane technologie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4784"/>
            <a:ext cx="10515600" cy="305059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- C++</a:t>
            </a:r>
          </a:p>
          <a:p>
            <a:r>
              <a:rPr lang="pl-PL" dirty="0">
                <a:solidFill>
                  <a:schemeClr val="bg1"/>
                </a:solidFill>
              </a:rPr>
              <a:t>- Open GL</a:t>
            </a: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VisualStudio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Widnows</a:t>
            </a:r>
            <a:r>
              <a:rPr lang="pl-PL" dirty="0">
                <a:solidFill>
                  <a:schemeClr val="bg1"/>
                </a:solidFill>
              </a:rPr>
              <a:t> 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271702-0A34-128A-9558-5188FC3B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9" y="1620754"/>
            <a:ext cx="9014847" cy="37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1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18" y="-32084"/>
            <a:ext cx="7596272" cy="1039478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Kamienie Milowe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0119"/>
            <a:ext cx="10515600" cy="5107405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I   utworzenie piramid✅,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poruszanie nimi, ✅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II  dodanie podłogi 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Pudełko ✅</a:t>
            </a:r>
          </a:p>
          <a:p>
            <a:r>
              <a:rPr lang="pl-PL" sz="2800" dirty="0">
                <a:solidFill>
                  <a:schemeClr val="bg1"/>
                </a:solidFill>
              </a:rPr>
              <a:t>	</a:t>
            </a:r>
          </a:p>
          <a:p>
            <a:r>
              <a:rPr lang="pl-PL" sz="2800" dirty="0">
                <a:solidFill>
                  <a:schemeClr val="bg1"/>
                </a:solidFill>
              </a:rPr>
              <a:t>III, punktacja 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system tur✅,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karty, ❌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gra z komputerem ❌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7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Link do repozytorium GitHub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https://github.com/DarthSiwy/Ramzes-game-opengl</a:t>
            </a:r>
          </a:p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2069432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44" y="3312445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Siwiec Piotr</a:t>
            </a:r>
          </a:p>
        </p:txBody>
      </p:sp>
    </p:spTree>
    <p:extLst>
      <p:ext uri="{BB962C8B-B14F-4D97-AF65-F5344CB8AC3E}">
        <p14:creationId xmlns:p14="http://schemas.microsoft.com/office/powerpoint/2010/main" val="2389736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Ramzes Game</vt:lpstr>
      <vt:lpstr>Jak wygląda plansza</vt:lpstr>
      <vt:lpstr>Jak wygląda rozgrywka</vt:lpstr>
      <vt:lpstr>Motywacja</vt:lpstr>
      <vt:lpstr>Jak wygląda program</vt:lpstr>
      <vt:lpstr>Zastosowane technologie</vt:lpstr>
      <vt:lpstr>Kamienie Milowe</vt:lpstr>
      <vt:lpstr>Link do repozytorium GitHub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Siwiec</dc:creator>
  <cp:lastModifiedBy>Piotr Siwiec</cp:lastModifiedBy>
  <cp:revision>40</cp:revision>
  <dcterms:created xsi:type="dcterms:W3CDTF">2023-10-11T11:13:12Z</dcterms:created>
  <dcterms:modified xsi:type="dcterms:W3CDTF">2024-06-04T05:12:38Z</dcterms:modified>
</cp:coreProperties>
</file>