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9" r:id="rId3"/>
    <p:sldId id="270" r:id="rId4"/>
    <p:sldId id="263" r:id="rId5"/>
    <p:sldId id="271" r:id="rId6"/>
    <p:sldId id="267" r:id="rId7"/>
    <p:sldId id="258" r:id="rId8"/>
    <p:sldId id="260" r:id="rId9"/>
    <p:sldId id="272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77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583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1359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22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881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0221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4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512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655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465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381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778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69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5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84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490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32BD1B-EEB4-41B1-A9FD-AF1DA7AAA776}" type="datetimeFigureOut">
              <a:rPr lang="pl-PL" smtClean="0"/>
              <a:t>04.06.2024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903D2-80A5-41BD-8D0F-08CCE0AE5A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2279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E15535-B8A8-6A27-09E3-789FD235B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141" y="2313489"/>
            <a:ext cx="9144000" cy="1374190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Ramzes Game</a:t>
            </a:r>
          </a:p>
        </p:txBody>
      </p:sp>
    </p:spTree>
    <p:extLst>
      <p:ext uri="{BB962C8B-B14F-4D97-AF65-F5344CB8AC3E}">
        <p14:creationId xmlns:p14="http://schemas.microsoft.com/office/powerpoint/2010/main" val="433652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4" y="2069432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Dziękuję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44" y="3312445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Siwiec Piotr</a:t>
            </a:r>
          </a:p>
        </p:txBody>
      </p:sp>
    </p:spTree>
    <p:extLst>
      <p:ext uri="{BB962C8B-B14F-4D97-AF65-F5344CB8AC3E}">
        <p14:creationId xmlns:p14="http://schemas.microsoft.com/office/powerpoint/2010/main" val="238973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78205"/>
            <a:ext cx="10515600" cy="995112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Jak wygląda plansza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B97905-97EC-3A5D-4CAF-3D54A1438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8" name="Picture 4" descr="Ramzes II | Ravensburger - Planszowe - miki.com.pl">
            <a:extLst>
              <a:ext uri="{FF2B5EF4-FFF2-40B4-BE49-F238E27FC236}">
                <a16:creationId xmlns:a16="http://schemas.microsoft.com/office/drawing/2014/main" id="{A0410F85-20DC-6A56-90C6-7DACF5D5C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56" y="1300048"/>
            <a:ext cx="91440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2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78205"/>
            <a:ext cx="10515600" cy="995112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Jak wygląda rozgrywka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B97905-97EC-3A5D-4CAF-3D54A1438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Ravensburger Ramzes II Gra Rodzinna z Piramidami - Sklep 3xk.pl">
            <a:extLst>
              <a:ext uri="{FF2B5EF4-FFF2-40B4-BE49-F238E27FC236}">
                <a16:creationId xmlns:a16="http://schemas.microsoft.com/office/drawing/2014/main" id="{CA045753-B32E-6DDA-D9A7-75AABBB3C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29" y="1690915"/>
            <a:ext cx="6197542" cy="430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26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4" y="463216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Motywacja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8813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Nauka </a:t>
            </a:r>
            <a:r>
              <a:rPr lang="pl-PL" dirty="0" err="1">
                <a:solidFill>
                  <a:schemeClr val="bg1"/>
                </a:solidFill>
              </a:rPr>
              <a:t>OpenGL</a:t>
            </a:r>
            <a:r>
              <a:rPr lang="pl-PL" dirty="0">
                <a:solidFill>
                  <a:schemeClr val="bg1"/>
                </a:solidFill>
              </a:rPr>
              <a:t> tworząc </a:t>
            </a:r>
            <a:r>
              <a:rPr lang="pl-PL" dirty="0" err="1">
                <a:solidFill>
                  <a:schemeClr val="bg1"/>
                </a:solidFill>
              </a:rPr>
              <a:t>gre</a:t>
            </a:r>
            <a:r>
              <a:rPr lang="pl-PL" dirty="0">
                <a:solidFill>
                  <a:schemeClr val="bg1"/>
                </a:solidFill>
              </a:rPr>
              <a:t> planszowa </a:t>
            </a:r>
            <a:r>
              <a:rPr lang="pl-PL">
                <a:solidFill>
                  <a:schemeClr val="bg1"/>
                </a:solidFill>
              </a:rPr>
              <a:t>wykorzystujac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opengl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95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8" y="172207"/>
            <a:ext cx="6293542" cy="1938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60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Jak wygląda program</a:t>
            </a:r>
            <a:endParaRPr lang="en-US" sz="6000" b="0" i="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3829" y="4777380"/>
            <a:ext cx="439782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115CBE-DADE-0BB3-3C83-20384F61C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7012" y="1309111"/>
            <a:ext cx="7546222" cy="53766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00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642"/>
            <a:ext cx="10515600" cy="995112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Zastosowane technologie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44784"/>
            <a:ext cx="10515600" cy="305059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- C++</a:t>
            </a:r>
          </a:p>
          <a:p>
            <a:r>
              <a:rPr lang="pl-PL" dirty="0">
                <a:solidFill>
                  <a:schemeClr val="bg1"/>
                </a:solidFill>
              </a:rPr>
              <a:t>- Open GL</a:t>
            </a:r>
          </a:p>
          <a:p>
            <a:r>
              <a:rPr lang="pl-PL" dirty="0">
                <a:solidFill>
                  <a:schemeClr val="bg1"/>
                </a:solidFill>
              </a:rPr>
              <a:t>- </a:t>
            </a:r>
            <a:r>
              <a:rPr lang="pl-PL" dirty="0" err="1">
                <a:solidFill>
                  <a:schemeClr val="bg1"/>
                </a:solidFill>
              </a:rPr>
              <a:t>VisualStudio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- </a:t>
            </a:r>
            <a:r>
              <a:rPr lang="pl-PL" dirty="0" err="1">
                <a:solidFill>
                  <a:schemeClr val="bg1"/>
                </a:solidFill>
              </a:rPr>
              <a:t>Widnows</a:t>
            </a:r>
            <a:r>
              <a:rPr lang="pl-PL" dirty="0">
                <a:solidFill>
                  <a:schemeClr val="bg1"/>
                </a:solidFill>
              </a:rPr>
              <a:t> 11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271702-0A34-128A-9558-5188FC3B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69" y="1620754"/>
            <a:ext cx="9014847" cy="37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1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418" y="-32084"/>
            <a:ext cx="7596272" cy="1039478"/>
          </a:xfrm>
        </p:spPr>
        <p:txBody>
          <a:bodyPr>
            <a:norm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Kamienie Milowe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0119"/>
            <a:ext cx="10515600" cy="5107405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I   utworzenie piramid✅, 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	poruszanie nimi, ✅</a:t>
            </a:r>
          </a:p>
          <a:p>
            <a:endParaRPr lang="pl-PL" sz="2800" dirty="0">
              <a:solidFill>
                <a:schemeClr val="bg1"/>
              </a:solidFill>
            </a:endParaRPr>
          </a:p>
          <a:p>
            <a:r>
              <a:rPr lang="pl-PL" sz="2800" dirty="0">
                <a:solidFill>
                  <a:schemeClr val="bg1"/>
                </a:solidFill>
              </a:rPr>
              <a:t>II  dodanie podłogi ✅, 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	Pudełko ✅</a:t>
            </a:r>
          </a:p>
          <a:p>
            <a:r>
              <a:rPr lang="pl-PL" sz="2800" dirty="0">
                <a:solidFill>
                  <a:schemeClr val="bg1"/>
                </a:solidFill>
              </a:rPr>
              <a:t>	</a:t>
            </a:r>
          </a:p>
          <a:p>
            <a:r>
              <a:rPr lang="pl-PL" sz="2800" dirty="0">
                <a:solidFill>
                  <a:schemeClr val="bg1"/>
                </a:solidFill>
              </a:rPr>
              <a:t>III, punktacja ✅, 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	system tur✅, 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	karty, ❌</a:t>
            </a:r>
            <a:br>
              <a:rPr lang="pl-PL" sz="2800" dirty="0">
                <a:solidFill>
                  <a:schemeClr val="bg1"/>
                </a:solidFill>
              </a:rPr>
            </a:br>
            <a:r>
              <a:rPr lang="pl-PL" sz="2800" dirty="0">
                <a:solidFill>
                  <a:schemeClr val="bg1"/>
                </a:solidFill>
              </a:rPr>
              <a:t>	gra z komputerem ❌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7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3027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Co </a:t>
            </a:r>
            <a:r>
              <a:rPr lang="pl-PL" dirty="0" err="1">
                <a:solidFill>
                  <a:schemeClr val="bg1"/>
                </a:solidFill>
              </a:rPr>
              <a:t>zmienilo</a:t>
            </a:r>
            <a:r>
              <a:rPr lang="pl-PL" dirty="0">
                <a:solidFill>
                  <a:schemeClr val="bg1"/>
                </a:solidFill>
              </a:rPr>
              <a:t> się względem poprzedniego projektu </a:t>
            </a:r>
            <a:r>
              <a:rPr lang="pl-PL" dirty="0" err="1">
                <a:solidFill>
                  <a:schemeClr val="bg1"/>
                </a:solidFill>
              </a:rPr>
              <a:t>OpenGL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1550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Programowanie obiektowe, dużo więcej </a:t>
            </a:r>
            <a:r>
              <a:rPr lang="pl-PL" dirty="0" err="1">
                <a:solidFill>
                  <a:schemeClr val="bg1"/>
                </a:solidFill>
              </a:rPr>
              <a:t>plikow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67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A81DB1-16C1-43CD-CF61-69C2617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4" y="463216"/>
            <a:ext cx="10515600" cy="1139491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Link do repozytorium GitHub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72C13C-316C-E183-0A43-D82B23F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8813"/>
            <a:ext cx="10515600" cy="1500187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https://github.com/DarthSiwy/Ramzes-game-opengl</a:t>
            </a:r>
          </a:p>
          <a:p>
            <a:pPr algn="ctr"/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43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108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Ramzes Game</vt:lpstr>
      <vt:lpstr>Jak wygląda plansza</vt:lpstr>
      <vt:lpstr>Jak wygląda rozgrywka</vt:lpstr>
      <vt:lpstr>Motywacja</vt:lpstr>
      <vt:lpstr>Jak wygląda program</vt:lpstr>
      <vt:lpstr>Zastosowane technologie</vt:lpstr>
      <vt:lpstr>Kamienie Milowe</vt:lpstr>
      <vt:lpstr>Co zmienilo się względem poprzedniego projektu OpenGL</vt:lpstr>
      <vt:lpstr>Link do repozytorium GitHub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Siwiec</dc:creator>
  <cp:lastModifiedBy>Piotr Siwiec</cp:lastModifiedBy>
  <cp:revision>41</cp:revision>
  <dcterms:created xsi:type="dcterms:W3CDTF">2023-10-11T11:13:12Z</dcterms:created>
  <dcterms:modified xsi:type="dcterms:W3CDTF">2024-06-04T06:14:36Z</dcterms:modified>
</cp:coreProperties>
</file>