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70" r:id="rId4"/>
    <p:sldId id="263" r:id="rId5"/>
    <p:sldId id="26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89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04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47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35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488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34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652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3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75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08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24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8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97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4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203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3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70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32BD1B-EEB4-41B1-A9FD-AF1DA7AAA776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35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15535-B8A8-6A27-09E3-789FD235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141" y="2313489"/>
            <a:ext cx="9144000" cy="137419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Ramzes Game</a:t>
            </a:r>
          </a:p>
        </p:txBody>
      </p:sp>
    </p:spTree>
    <p:extLst>
      <p:ext uri="{BB962C8B-B14F-4D97-AF65-F5344CB8AC3E}">
        <p14:creationId xmlns:p14="http://schemas.microsoft.com/office/powerpoint/2010/main" val="4336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78205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Jak wygląda plansza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B97905-97EC-3A5D-4CAF-3D54A1438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8" name="Picture 4" descr="Ramzes II | Ravensburger - Planszowe - miki.com.pl">
            <a:extLst>
              <a:ext uri="{FF2B5EF4-FFF2-40B4-BE49-F238E27FC236}">
                <a16:creationId xmlns:a16="http://schemas.microsoft.com/office/drawing/2014/main" id="{A0410F85-20DC-6A56-90C6-7DACF5D5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56" y="1300048"/>
            <a:ext cx="91440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2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78205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Jak wygląda rozgrywka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B97905-97EC-3A5D-4CAF-3D54A1438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Ravensburger Ramzes II Gra Rodzinna z Piramidami - Sklep 3xk.pl">
            <a:extLst>
              <a:ext uri="{FF2B5EF4-FFF2-40B4-BE49-F238E27FC236}">
                <a16:creationId xmlns:a16="http://schemas.microsoft.com/office/drawing/2014/main" id="{CA045753-B32E-6DDA-D9A7-75AABBB3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29" y="1690915"/>
            <a:ext cx="6197542" cy="430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6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463216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Motywacja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813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Nauka </a:t>
            </a:r>
            <a:r>
              <a:rPr lang="pl-PL" dirty="0" err="1">
                <a:solidFill>
                  <a:schemeClr val="bg1"/>
                </a:solidFill>
              </a:rPr>
              <a:t>OpenGL</a:t>
            </a:r>
            <a:r>
              <a:rPr lang="pl-PL" dirty="0">
                <a:solidFill>
                  <a:schemeClr val="bg1"/>
                </a:solidFill>
              </a:rPr>
              <a:t> tworząc </a:t>
            </a:r>
            <a:r>
              <a:rPr lang="pl-PL" dirty="0" err="1">
                <a:solidFill>
                  <a:schemeClr val="bg1"/>
                </a:solidFill>
              </a:rPr>
              <a:t>kostke</a:t>
            </a:r>
            <a:r>
              <a:rPr lang="pl-PL" dirty="0">
                <a:solidFill>
                  <a:schemeClr val="bg1"/>
                </a:solidFill>
              </a:rPr>
              <a:t> Rubika w </a:t>
            </a:r>
            <a:r>
              <a:rPr lang="pl-PL" dirty="0" err="1">
                <a:solidFill>
                  <a:schemeClr val="bg1"/>
                </a:solidFill>
              </a:rPr>
              <a:t>opengl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642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Zastosowane technologie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44784"/>
            <a:ext cx="10515600" cy="305059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- C++</a:t>
            </a:r>
          </a:p>
          <a:p>
            <a:r>
              <a:rPr lang="pl-PL" dirty="0">
                <a:solidFill>
                  <a:schemeClr val="bg1"/>
                </a:solidFill>
              </a:rPr>
              <a:t>- Open GL</a:t>
            </a:r>
          </a:p>
          <a:p>
            <a:r>
              <a:rPr lang="pl-PL" dirty="0">
                <a:solidFill>
                  <a:schemeClr val="bg1"/>
                </a:solidFill>
              </a:rPr>
              <a:t>- </a:t>
            </a:r>
            <a:r>
              <a:rPr lang="pl-PL" dirty="0" err="1">
                <a:solidFill>
                  <a:schemeClr val="bg1"/>
                </a:solidFill>
              </a:rPr>
              <a:t>VisualStudio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- </a:t>
            </a:r>
            <a:r>
              <a:rPr lang="pl-PL" dirty="0" err="1">
                <a:solidFill>
                  <a:schemeClr val="bg1"/>
                </a:solidFill>
              </a:rPr>
              <a:t>Widnows</a:t>
            </a:r>
            <a:r>
              <a:rPr lang="pl-PL" dirty="0">
                <a:solidFill>
                  <a:schemeClr val="bg1"/>
                </a:solidFill>
              </a:rPr>
              <a:t> 11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271702-0A34-128A-9558-5188FC3B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69" y="1620754"/>
            <a:ext cx="9014847" cy="37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1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355" y="91490"/>
            <a:ext cx="7596272" cy="1039478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Kroki Milowe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6792"/>
            <a:ext cx="10515600" cy="5107405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I   utworzenie piramid, poruszanie nimi,</a:t>
            </a:r>
          </a:p>
          <a:p>
            <a:r>
              <a:rPr lang="pl-PL" sz="2800" dirty="0">
                <a:solidFill>
                  <a:schemeClr val="bg1"/>
                </a:solidFill>
              </a:rPr>
              <a:t>II  dodanie podłogi, pudełko</a:t>
            </a:r>
          </a:p>
          <a:p>
            <a:r>
              <a:rPr lang="pl-PL" sz="2800" dirty="0">
                <a:solidFill>
                  <a:schemeClr val="bg1"/>
                </a:solidFill>
              </a:rPr>
              <a:t>III karty, punktacja, system tur, gra </a:t>
            </a:r>
            <a:r>
              <a:rPr lang="pl-PL" sz="2800">
                <a:solidFill>
                  <a:schemeClr val="bg1"/>
                </a:solidFill>
              </a:rPr>
              <a:t>z komputerem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7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463216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Link do repozytorium GitHub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813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https://github.com/DarthSiwy/Ramzes-game-opengl</a:t>
            </a:r>
          </a:p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2069432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Dziękuję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44" y="3312445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Siwiec Piotr</a:t>
            </a:r>
          </a:p>
        </p:txBody>
      </p:sp>
    </p:spTree>
    <p:extLst>
      <p:ext uri="{BB962C8B-B14F-4D97-AF65-F5344CB8AC3E}">
        <p14:creationId xmlns:p14="http://schemas.microsoft.com/office/powerpoint/2010/main" val="2389736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72</Words>
  <Application>Microsoft Office PowerPoint</Application>
  <PresentationFormat>Panoramiczny</PresentationFormat>
  <Paragraphs>18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</vt:lpstr>
      <vt:lpstr>Ramzes Game</vt:lpstr>
      <vt:lpstr>Jak wygląda plansza</vt:lpstr>
      <vt:lpstr>Jak wygląda rozgrywka</vt:lpstr>
      <vt:lpstr>Motywacja</vt:lpstr>
      <vt:lpstr>Zastosowane technologie</vt:lpstr>
      <vt:lpstr>Kroki Milowe</vt:lpstr>
      <vt:lpstr>Link do repozytorium GitHub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Siwiec</dc:creator>
  <cp:lastModifiedBy>Piotr Siwiec</cp:lastModifiedBy>
  <cp:revision>38</cp:revision>
  <dcterms:created xsi:type="dcterms:W3CDTF">2023-10-11T11:13:12Z</dcterms:created>
  <dcterms:modified xsi:type="dcterms:W3CDTF">2024-03-05T07:52:58Z</dcterms:modified>
</cp:coreProperties>
</file>