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AA1F-AC61-E6AF-17E8-DEA171FE39C3}" v="5" dt="2023-06-16T08:10:40.787"/>
    <p1510:client id="{94DB2715-4557-F03F-41C9-68F20EA95C89}" v="262" dt="2023-06-16T07:07:54.657"/>
    <p1510:client id="{B9424CAA-CECD-CFD8-7F47-77372047D5CF}" v="439" dt="2023-06-16T07:14:23.244"/>
    <p1510:client id="{C069BE54-CCE5-C0D0-132D-6761A40402E9}" v="2" dt="2023-06-16T08:08:52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Siwiec" userId="S::336826@uwr.edu.pl::b7c14bf0-8a6c-4895-8f2d-3ddbb9b20175" providerId="AD" clId="Web-{94DB2715-4557-F03F-41C9-68F20EA95C89}"/>
    <pc:docChg chg="addSld modSld">
      <pc:chgData name="Piotr Siwiec" userId="S::336826@uwr.edu.pl::b7c14bf0-8a6c-4895-8f2d-3ddbb9b20175" providerId="AD" clId="Web-{94DB2715-4557-F03F-41C9-68F20EA95C89}" dt="2023-06-16T07:07:54.422" v="213"/>
      <pc:docMkLst>
        <pc:docMk/>
      </pc:docMkLst>
      <pc:sldChg chg="modSp">
        <pc:chgData name="Piotr Siwiec" userId="S::336826@uwr.edu.pl::b7c14bf0-8a6c-4895-8f2d-3ddbb9b20175" providerId="AD" clId="Web-{94DB2715-4557-F03F-41C9-68F20EA95C89}" dt="2023-06-16T06:58:53.593" v="9" actId="20577"/>
        <pc:sldMkLst>
          <pc:docMk/>
          <pc:sldMk cId="650317164" sldId="256"/>
        </pc:sldMkLst>
        <pc:spChg chg="mod">
          <ac:chgData name="Piotr Siwiec" userId="S::336826@uwr.edu.pl::b7c14bf0-8a6c-4895-8f2d-3ddbb9b20175" providerId="AD" clId="Web-{94DB2715-4557-F03F-41C9-68F20EA95C89}" dt="2023-06-16T06:58:53.593" v="9" actId="20577"/>
          <ac:spMkLst>
            <pc:docMk/>
            <pc:sldMk cId="650317164" sldId="256"/>
            <ac:spMk id="2" creationId="{00000000-0000-0000-0000-000000000000}"/>
          </ac:spMkLst>
        </pc:spChg>
      </pc:sldChg>
      <pc:sldChg chg="modSp new">
        <pc:chgData name="Piotr Siwiec" userId="S::336826@uwr.edu.pl::b7c14bf0-8a6c-4895-8f2d-3ddbb9b20175" providerId="AD" clId="Web-{94DB2715-4557-F03F-41C9-68F20EA95C89}" dt="2023-06-16T07:00:58.925" v="116" actId="20577"/>
        <pc:sldMkLst>
          <pc:docMk/>
          <pc:sldMk cId="1674181918" sldId="257"/>
        </pc:sldMkLst>
        <pc:spChg chg="mod">
          <ac:chgData name="Piotr Siwiec" userId="S::336826@uwr.edu.pl::b7c14bf0-8a6c-4895-8f2d-3ddbb9b20175" providerId="AD" clId="Web-{94DB2715-4557-F03F-41C9-68F20EA95C89}" dt="2023-06-16T07:00:58.925" v="116" actId="20577"/>
          <ac:spMkLst>
            <pc:docMk/>
            <pc:sldMk cId="1674181918" sldId="257"/>
            <ac:spMk id="2" creationId="{28BABF7B-C4AB-D9E0-11EA-71D1E9D22C69}"/>
          </ac:spMkLst>
        </pc:spChg>
        <pc:spChg chg="mod">
          <ac:chgData name="Piotr Siwiec" userId="S::336826@uwr.edu.pl::b7c14bf0-8a6c-4895-8f2d-3ddbb9b20175" providerId="AD" clId="Web-{94DB2715-4557-F03F-41C9-68F20EA95C89}" dt="2023-06-16T07:00:18.658" v="108" actId="1076"/>
          <ac:spMkLst>
            <pc:docMk/>
            <pc:sldMk cId="1674181918" sldId="257"/>
            <ac:spMk id="3" creationId="{F5FBDFAB-9A36-D8D3-1A3F-2DECB7BB1693}"/>
          </ac:spMkLst>
        </pc:spChg>
      </pc:sldChg>
      <pc:sldChg chg="addSp delSp modSp new">
        <pc:chgData name="Piotr Siwiec" userId="S::336826@uwr.edu.pl::b7c14bf0-8a6c-4895-8f2d-3ddbb9b20175" providerId="AD" clId="Web-{94DB2715-4557-F03F-41C9-68F20EA95C89}" dt="2023-06-16T07:03:28.851" v="196" actId="14100"/>
        <pc:sldMkLst>
          <pc:docMk/>
          <pc:sldMk cId="843889477" sldId="258"/>
        </pc:sldMkLst>
        <pc:spChg chg="mod">
          <ac:chgData name="Piotr Siwiec" userId="S::336826@uwr.edu.pl::b7c14bf0-8a6c-4895-8f2d-3ddbb9b20175" providerId="AD" clId="Web-{94DB2715-4557-F03F-41C9-68F20EA95C89}" dt="2023-06-16T07:03:28.664" v="195" actId="1076"/>
          <ac:spMkLst>
            <pc:docMk/>
            <pc:sldMk cId="843889477" sldId="258"/>
            <ac:spMk id="2" creationId="{6B967FCC-3CA1-074F-7F12-BC5B58949319}"/>
          </ac:spMkLst>
        </pc:spChg>
        <pc:spChg chg="del mod">
          <ac:chgData name="Piotr Siwiec" userId="S::336826@uwr.edu.pl::b7c14bf0-8a6c-4895-8f2d-3ddbb9b20175" providerId="AD" clId="Web-{94DB2715-4557-F03F-41C9-68F20EA95C89}" dt="2023-06-16T07:01:19.097" v="119"/>
          <ac:spMkLst>
            <pc:docMk/>
            <pc:sldMk cId="843889477" sldId="258"/>
            <ac:spMk id="3" creationId="{F1AC9198-F1C5-67E7-2E54-761CE9194863}"/>
          </ac:spMkLst>
        </pc:spChg>
        <pc:spChg chg="add del mod">
          <ac:chgData name="Piotr Siwiec" userId="S::336826@uwr.edu.pl::b7c14bf0-8a6c-4895-8f2d-3ddbb9b20175" providerId="AD" clId="Web-{94DB2715-4557-F03F-41C9-68F20EA95C89}" dt="2023-06-16T07:03:01.319" v="191"/>
          <ac:spMkLst>
            <pc:docMk/>
            <pc:sldMk cId="843889477" sldId="258"/>
            <ac:spMk id="4" creationId="{3692432B-498A-C1E9-08F4-2CB937240FBC}"/>
          </ac:spMkLst>
        </pc:spChg>
        <pc:picChg chg="add mod">
          <ac:chgData name="Piotr Siwiec" userId="S::336826@uwr.edu.pl::b7c14bf0-8a6c-4895-8f2d-3ddbb9b20175" providerId="AD" clId="Web-{94DB2715-4557-F03F-41C9-68F20EA95C89}" dt="2023-06-16T07:03:28.851" v="196" actId="14100"/>
          <ac:picMkLst>
            <pc:docMk/>
            <pc:sldMk cId="843889477" sldId="258"/>
            <ac:picMk id="5" creationId="{25AE109F-E217-E91D-C397-68A41FDD01E8}"/>
          </ac:picMkLst>
        </pc:picChg>
      </pc:sldChg>
      <pc:sldChg chg="modSp add replId">
        <pc:chgData name="Piotr Siwiec" userId="S::336826@uwr.edu.pl::b7c14bf0-8a6c-4895-8f2d-3ddbb9b20175" providerId="AD" clId="Web-{94DB2715-4557-F03F-41C9-68F20EA95C89}" dt="2023-06-16T07:07:09.030" v="212" actId="20577"/>
        <pc:sldMkLst>
          <pc:docMk/>
          <pc:sldMk cId="3380735589" sldId="259"/>
        </pc:sldMkLst>
        <pc:spChg chg="mod">
          <ac:chgData name="Piotr Siwiec" userId="S::336826@uwr.edu.pl::b7c14bf0-8a6c-4895-8f2d-3ddbb9b20175" providerId="AD" clId="Web-{94DB2715-4557-F03F-41C9-68F20EA95C89}" dt="2023-06-16T07:07:09.030" v="212" actId="20577"/>
          <ac:spMkLst>
            <pc:docMk/>
            <pc:sldMk cId="3380735589" sldId="259"/>
            <ac:spMk id="4" creationId="{3692432B-498A-C1E9-08F4-2CB937240FBC}"/>
          </ac:spMkLst>
        </pc:spChg>
      </pc:sldChg>
      <pc:sldChg chg="add replId">
        <pc:chgData name="Piotr Siwiec" userId="S::336826@uwr.edu.pl::b7c14bf0-8a6c-4895-8f2d-3ddbb9b20175" providerId="AD" clId="Web-{94DB2715-4557-F03F-41C9-68F20EA95C89}" dt="2023-06-16T07:07:54.422" v="213"/>
        <pc:sldMkLst>
          <pc:docMk/>
          <pc:sldMk cId="1395431495" sldId="260"/>
        </pc:sldMkLst>
      </pc:sldChg>
    </pc:docChg>
  </pc:docChgLst>
  <pc:docChgLst>
    <pc:chgData name="Piotr Siwiec" userId="S::336826@uwr.edu.pl::b7c14bf0-8a6c-4895-8f2d-3ddbb9b20175" providerId="AD" clId="Web-{B9424CAA-CECD-CFD8-7F47-77372047D5CF}"/>
    <pc:docChg chg="addSld modSld">
      <pc:chgData name="Piotr Siwiec" userId="S::336826@uwr.edu.pl::b7c14bf0-8a6c-4895-8f2d-3ddbb9b20175" providerId="AD" clId="Web-{B9424CAA-CECD-CFD8-7F47-77372047D5CF}" dt="2023-06-16T07:14:23.244" v="236" actId="20577"/>
      <pc:docMkLst>
        <pc:docMk/>
      </pc:docMkLst>
      <pc:sldChg chg="modSp">
        <pc:chgData name="Piotr Siwiec" userId="S::336826@uwr.edu.pl::b7c14bf0-8a6c-4895-8f2d-3ddbb9b20175" providerId="AD" clId="Web-{B9424CAA-CECD-CFD8-7F47-77372047D5CF}" dt="2023-06-16T07:12:58.257" v="213" actId="20577"/>
        <pc:sldMkLst>
          <pc:docMk/>
          <pc:sldMk cId="3380735589" sldId="259"/>
        </pc:sldMkLst>
        <pc:spChg chg="mod">
          <ac:chgData name="Piotr Siwiec" userId="S::336826@uwr.edu.pl::b7c14bf0-8a6c-4895-8f2d-3ddbb9b20175" providerId="AD" clId="Web-{B9424CAA-CECD-CFD8-7F47-77372047D5CF}" dt="2023-06-16T07:12:58.257" v="213" actId="20577"/>
          <ac:spMkLst>
            <pc:docMk/>
            <pc:sldMk cId="3380735589" sldId="259"/>
            <ac:spMk id="4" creationId="{3692432B-498A-C1E9-08F4-2CB937240FBC}"/>
          </ac:spMkLst>
        </pc:spChg>
      </pc:sldChg>
      <pc:sldChg chg="modSp">
        <pc:chgData name="Piotr Siwiec" userId="S::336826@uwr.edu.pl::b7c14bf0-8a6c-4895-8f2d-3ddbb9b20175" providerId="AD" clId="Web-{B9424CAA-CECD-CFD8-7F47-77372047D5CF}" dt="2023-06-16T07:14:23.244" v="236" actId="20577"/>
        <pc:sldMkLst>
          <pc:docMk/>
          <pc:sldMk cId="1395431495" sldId="260"/>
        </pc:sldMkLst>
        <pc:spChg chg="mod">
          <ac:chgData name="Piotr Siwiec" userId="S::336826@uwr.edu.pl::b7c14bf0-8a6c-4895-8f2d-3ddbb9b20175" providerId="AD" clId="Web-{B9424CAA-CECD-CFD8-7F47-77372047D5CF}" dt="2023-06-16T07:14:23.244" v="236" actId="20577"/>
          <ac:spMkLst>
            <pc:docMk/>
            <pc:sldMk cId="1395431495" sldId="260"/>
            <ac:spMk id="2" creationId="{6B967FCC-3CA1-074F-7F12-BC5B58949319}"/>
          </ac:spMkLst>
        </pc:spChg>
        <pc:spChg chg="mod">
          <ac:chgData name="Piotr Siwiec" userId="S::336826@uwr.edu.pl::b7c14bf0-8a6c-4895-8f2d-3ddbb9b20175" providerId="AD" clId="Web-{B9424CAA-CECD-CFD8-7F47-77372047D5CF}" dt="2023-06-16T07:14:22.057" v="235" actId="20577"/>
          <ac:spMkLst>
            <pc:docMk/>
            <pc:sldMk cId="1395431495" sldId="260"/>
            <ac:spMk id="4" creationId="{3692432B-498A-C1E9-08F4-2CB937240FBC}"/>
          </ac:spMkLst>
        </pc:spChg>
      </pc:sldChg>
      <pc:sldChg chg="delSp modSp add replId">
        <pc:chgData name="Piotr Siwiec" userId="S::336826@uwr.edu.pl::b7c14bf0-8a6c-4895-8f2d-3ddbb9b20175" providerId="AD" clId="Web-{B9424CAA-CECD-CFD8-7F47-77372047D5CF}" dt="2023-06-16T07:12:00.693" v="169" actId="1076"/>
        <pc:sldMkLst>
          <pc:docMk/>
          <pc:sldMk cId="4147388073" sldId="261"/>
        </pc:sldMkLst>
        <pc:spChg chg="mod">
          <ac:chgData name="Piotr Siwiec" userId="S::336826@uwr.edu.pl::b7c14bf0-8a6c-4895-8f2d-3ddbb9b20175" providerId="AD" clId="Web-{B9424CAA-CECD-CFD8-7F47-77372047D5CF}" dt="2023-06-16T07:12:00.693" v="169" actId="1076"/>
          <ac:spMkLst>
            <pc:docMk/>
            <pc:sldMk cId="4147388073" sldId="261"/>
            <ac:spMk id="2" creationId="{6B967FCC-3CA1-074F-7F12-BC5B58949319}"/>
          </ac:spMkLst>
        </pc:spChg>
        <pc:spChg chg="del">
          <ac:chgData name="Piotr Siwiec" userId="S::336826@uwr.edu.pl::b7c14bf0-8a6c-4895-8f2d-3ddbb9b20175" providerId="AD" clId="Web-{B9424CAA-CECD-CFD8-7F47-77372047D5CF}" dt="2023-06-16T07:11:52.364" v="168"/>
          <ac:spMkLst>
            <pc:docMk/>
            <pc:sldMk cId="4147388073" sldId="261"/>
            <ac:spMk id="4" creationId="{3692432B-498A-C1E9-08F4-2CB937240FBC}"/>
          </ac:spMkLst>
        </pc:spChg>
      </pc:sldChg>
    </pc:docChg>
  </pc:docChgLst>
  <pc:docChgLst>
    <pc:chgData name="Piotr Siwiec" userId="S::336826@uwr.edu.pl::b7c14bf0-8a6c-4895-8f2d-3ddbb9b20175" providerId="AD" clId="Web-{44B8AA1F-AC61-E6AF-17E8-DEA171FE39C3}"/>
    <pc:docChg chg="modSld addMainMaster delMainMaster">
      <pc:chgData name="Piotr Siwiec" userId="S::336826@uwr.edu.pl::b7c14bf0-8a6c-4895-8f2d-3ddbb9b20175" providerId="AD" clId="Web-{44B8AA1F-AC61-E6AF-17E8-DEA171FE39C3}" dt="2023-06-16T08:10:40.787" v="4" actId="1076"/>
      <pc:docMkLst>
        <pc:docMk/>
      </pc:docMkLst>
      <pc:sldChg chg="modSp mod modClrScheme chgLayout">
        <pc:chgData name="Piotr Siwiec" userId="S::336826@uwr.edu.pl::b7c14bf0-8a6c-4895-8f2d-3ddbb9b20175" providerId="AD" clId="Web-{44B8AA1F-AC61-E6AF-17E8-DEA171FE39C3}" dt="2023-06-16T08:10:40.787" v="4" actId="1076"/>
        <pc:sldMkLst>
          <pc:docMk/>
          <pc:sldMk cId="650317164" sldId="256"/>
        </pc:sldMkLst>
        <pc:spChg chg="mod ord">
          <ac:chgData name="Piotr Siwiec" userId="S::336826@uwr.edu.pl::b7c14bf0-8a6c-4895-8f2d-3ddbb9b20175" providerId="AD" clId="Web-{44B8AA1F-AC61-E6AF-17E8-DEA171FE39C3}" dt="2023-06-16T08:10:40.787" v="4" actId="1076"/>
          <ac:spMkLst>
            <pc:docMk/>
            <pc:sldMk cId="650317164" sldId="256"/>
            <ac:spMk id="2" creationId="{00000000-0000-0000-0000-000000000000}"/>
          </ac:spMkLst>
        </pc:spChg>
      </pc:sldChg>
      <pc:sldChg chg="modSp mod modClrScheme chgLayout">
        <pc:chgData name="Piotr Siwiec" userId="S::336826@uwr.edu.pl::b7c14bf0-8a6c-4895-8f2d-3ddbb9b20175" providerId="AD" clId="Web-{44B8AA1F-AC61-E6AF-17E8-DEA171FE39C3}" dt="2023-06-16T08:10:23.052" v="1"/>
        <pc:sldMkLst>
          <pc:docMk/>
          <pc:sldMk cId="1674181918" sldId="257"/>
        </pc:sldMkLst>
        <pc:spChg chg="mod ord">
          <ac:chgData name="Piotr Siwiec" userId="S::336826@uwr.edu.pl::b7c14bf0-8a6c-4895-8f2d-3ddbb9b20175" providerId="AD" clId="Web-{44B8AA1F-AC61-E6AF-17E8-DEA171FE39C3}" dt="2023-06-16T08:10:23.052" v="1"/>
          <ac:spMkLst>
            <pc:docMk/>
            <pc:sldMk cId="1674181918" sldId="257"/>
            <ac:spMk id="2" creationId="{28BABF7B-C4AB-D9E0-11EA-71D1E9D22C69}"/>
          </ac:spMkLst>
        </pc:spChg>
      </pc:sldChg>
      <pc:sldChg chg="modSp mod modClrScheme chgLayout">
        <pc:chgData name="Piotr Siwiec" userId="S::336826@uwr.edu.pl::b7c14bf0-8a6c-4895-8f2d-3ddbb9b20175" providerId="AD" clId="Web-{44B8AA1F-AC61-E6AF-17E8-DEA171FE39C3}" dt="2023-06-16T08:10:23.052" v="1"/>
        <pc:sldMkLst>
          <pc:docMk/>
          <pc:sldMk cId="843889477" sldId="258"/>
        </pc:sldMkLst>
        <pc:spChg chg="mod ord">
          <ac:chgData name="Piotr Siwiec" userId="S::336826@uwr.edu.pl::b7c14bf0-8a6c-4895-8f2d-3ddbb9b20175" providerId="AD" clId="Web-{44B8AA1F-AC61-E6AF-17E8-DEA171FE39C3}" dt="2023-06-16T08:10:23.052" v="1"/>
          <ac:spMkLst>
            <pc:docMk/>
            <pc:sldMk cId="843889477" sldId="258"/>
            <ac:spMk id="2" creationId="{6B967FCC-3CA1-074F-7F12-BC5B58949319}"/>
          </ac:spMkLst>
        </pc:spChg>
      </pc:sldChg>
      <pc:sldChg chg="modSp mod modClrScheme chgLayout">
        <pc:chgData name="Piotr Siwiec" userId="S::336826@uwr.edu.pl::b7c14bf0-8a6c-4895-8f2d-3ddbb9b20175" providerId="AD" clId="Web-{44B8AA1F-AC61-E6AF-17E8-DEA171FE39C3}" dt="2023-06-16T08:10:23.052" v="1"/>
        <pc:sldMkLst>
          <pc:docMk/>
          <pc:sldMk cId="3380735589" sldId="259"/>
        </pc:sldMkLst>
        <pc:spChg chg="mod ord">
          <ac:chgData name="Piotr Siwiec" userId="S::336826@uwr.edu.pl::b7c14bf0-8a6c-4895-8f2d-3ddbb9b20175" providerId="AD" clId="Web-{44B8AA1F-AC61-E6AF-17E8-DEA171FE39C3}" dt="2023-06-16T08:10:23.052" v="1"/>
          <ac:spMkLst>
            <pc:docMk/>
            <pc:sldMk cId="3380735589" sldId="259"/>
            <ac:spMk id="2" creationId="{6B967FCC-3CA1-074F-7F12-BC5B58949319}"/>
          </ac:spMkLst>
        </pc:spChg>
      </pc:sldChg>
      <pc:sldChg chg="modSp mod modClrScheme chgLayout">
        <pc:chgData name="Piotr Siwiec" userId="S::336826@uwr.edu.pl::b7c14bf0-8a6c-4895-8f2d-3ddbb9b20175" providerId="AD" clId="Web-{44B8AA1F-AC61-E6AF-17E8-DEA171FE39C3}" dt="2023-06-16T08:10:23.052" v="1"/>
        <pc:sldMkLst>
          <pc:docMk/>
          <pc:sldMk cId="1395431495" sldId="260"/>
        </pc:sldMkLst>
        <pc:spChg chg="mod ord">
          <ac:chgData name="Piotr Siwiec" userId="S::336826@uwr.edu.pl::b7c14bf0-8a6c-4895-8f2d-3ddbb9b20175" providerId="AD" clId="Web-{44B8AA1F-AC61-E6AF-17E8-DEA171FE39C3}" dt="2023-06-16T08:10:23.052" v="1"/>
          <ac:spMkLst>
            <pc:docMk/>
            <pc:sldMk cId="1395431495" sldId="260"/>
            <ac:spMk id="2" creationId="{6B967FCC-3CA1-074F-7F12-BC5B58949319}"/>
          </ac:spMkLst>
        </pc:spChg>
      </pc:sldChg>
      <pc:sldChg chg="modSp mod modClrScheme chgLayout">
        <pc:chgData name="Piotr Siwiec" userId="S::336826@uwr.edu.pl::b7c14bf0-8a6c-4895-8f2d-3ddbb9b20175" providerId="AD" clId="Web-{44B8AA1F-AC61-E6AF-17E8-DEA171FE39C3}" dt="2023-06-16T08:10:23.052" v="1"/>
        <pc:sldMkLst>
          <pc:docMk/>
          <pc:sldMk cId="4147388073" sldId="261"/>
        </pc:sldMkLst>
        <pc:spChg chg="mod ord">
          <ac:chgData name="Piotr Siwiec" userId="S::336826@uwr.edu.pl::b7c14bf0-8a6c-4895-8f2d-3ddbb9b20175" providerId="AD" clId="Web-{44B8AA1F-AC61-E6AF-17E8-DEA171FE39C3}" dt="2023-06-16T08:10:23.052" v="1"/>
          <ac:spMkLst>
            <pc:docMk/>
            <pc:sldMk cId="4147388073" sldId="261"/>
            <ac:spMk id="2" creationId="{6B967FCC-3CA1-074F-7F12-BC5B58949319}"/>
          </ac:spMkLst>
        </pc:spChg>
      </pc:sldChg>
      <pc:sldMasterChg chg="del delSldLayout">
        <pc:chgData name="Piotr Siwiec" userId="S::336826@uwr.edu.pl::b7c14bf0-8a6c-4895-8f2d-3ddbb9b20175" providerId="AD" clId="Web-{44B8AA1F-AC61-E6AF-17E8-DEA171FE39C3}" dt="2023-06-16T08:10:12.911" v="0"/>
        <pc:sldMasterMkLst>
          <pc:docMk/>
          <pc:sldMasterMk cId="3926633689" sldId="2147483648"/>
        </pc:sldMasterMkLst>
        <pc:sldLayoutChg chg="del">
          <pc:chgData name="Piotr Siwiec" userId="S::336826@uwr.edu.pl::b7c14bf0-8a6c-4895-8f2d-3ddbb9b20175" providerId="AD" clId="Web-{44B8AA1F-AC61-E6AF-17E8-DEA171FE39C3}" dt="2023-06-16T08:10:12.911" v="0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Piotr Siwiec" userId="S::336826@uwr.edu.pl::b7c14bf0-8a6c-4895-8f2d-3ddbb9b20175" providerId="AD" clId="Web-{44B8AA1F-AC61-E6AF-17E8-DEA171FE39C3}" dt="2023-06-16T08:10:12.911" v="0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Piotr Siwiec" userId="S::336826@uwr.edu.pl::b7c14bf0-8a6c-4895-8f2d-3ddbb9b20175" providerId="AD" clId="Web-{44B8AA1F-AC61-E6AF-17E8-DEA171FE39C3}" dt="2023-06-16T08:10:12.911" v="0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Piotr Siwiec" userId="S::336826@uwr.edu.pl::b7c14bf0-8a6c-4895-8f2d-3ddbb9b20175" providerId="AD" clId="Web-{44B8AA1F-AC61-E6AF-17E8-DEA171FE39C3}" dt="2023-06-16T08:10:12.911" v="0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Piotr Siwiec" userId="S::336826@uwr.edu.pl::b7c14bf0-8a6c-4895-8f2d-3ddbb9b20175" providerId="AD" clId="Web-{44B8AA1F-AC61-E6AF-17E8-DEA171FE39C3}" dt="2023-06-16T08:10:12.911" v="0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Piotr Siwiec" userId="S::336826@uwr.edu.pl::b7c14bf0-8a6c-4895-8f2d-3ddbb9b20175" providerId="AD" clId="Web-{44B8AA1F-AC61-E6AF-17E8-DEA171FE39C3}" dt="2023-06-16T08:10:12.911" v="0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Piotr Siwiec" userId="S::336826@uwr.edu.pl::b7c14bf0-8a6c-4895-8f2d-3ddbb9b20175" providerId="AD" clId="Web-{44B8AA1F-AC61-E6AF-17E8-DEA171FE39C3}" dt="2023-06-16T08:10:12.911" v="0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Piotr Siwiec" userId="S::336826@uwr.edu.pl::b7c14bf0-8a6c-4895-8f2d-3ddbb9b20175" providerId="AD" clId="Web-{44B8AA1F-AC61-E6AF-17E8-DEA171FE39C3}" dt="2023-06-16T08:10:12.911" v="0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Piotr Siwiec" userId="S::336826@uwr.edu.pl::b7c14bf0-8a6c-4895-8f2d-3ddbb9b20175" providerId="AD" clId="Web-{44B8AA1F-AC61-E6AF-17E8-DEA171FE39C3}" dt="2023-06-16T08:10:12.911" v="0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Piotr Siwiec" userId="S::336826@uwr.edu.pl::b7c14bf0-8a6c-4895-8f2d-3ddbb9b20175" providerId="AD" clId="Web-{44B8AA1F-AC61-E6AF-17E8-DEA171FE39C3}" dt="2023-06-16T08:10:12.911" v="0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Piotr Siwiec" userId="S::336826@uwr.edu.pl::b7c14bf0-8a6c-4895-8f2d-3ddbb9b20175" providerId="AD" clId="Web-{44B8AA1F-AC61-E6AF-17E8-DEA171FE39C3}" dt="2023-06-16T08:10:12.911" v="0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 modSldLayout">
        <pc:chgData name="Piotr Siwiec" userId="S::336826@uwr.edu.pl::b7c14bf0-8a6c-4895-8f2d-3ddbb9b20175" providerId="AD" clId="Web-{44B8AA1F-AC61-E6AF-17E8-DEA171FE39C3}" dt="2023-06-16T08:10:23.052" v="1"/>
        <pc:sldMasterMkLst>
          <pc:docMk/>
          <pc:sldMasterMk cId="3142385398" sldId="2147483660"/>
        </pc:sldMasterMkLst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669441640" sldId="2147483661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2339856401" sldId="2147483662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590082123" sldId="2147483663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2057872318" sldId="2147483664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167427371" sldId="2147483665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2782755080" sldId="2147483666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3155132428" sldId="2147483667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3941862626" sldId="2147483668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2560898489" sldId="2147483669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601210480" sldId="2147483670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1081186358" sldId="2147483671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455787466" sldId="2147483672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3676765426" sldId="2147483673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2009787413" sldId="2147483674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2603633201" sldId="2147483675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893901449" sldId="2147483676"/>
          </pc:sldLayoutMkLst>
        </pc:sldLayoutChg>
        <pc:sldLayoutChg chg="add del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3142385398" sldId="2147483660"/>
            <pc:sldLayoutMk cId="1959874634" sldId="2147483677"/>
          </pc:sldLayoutMkLst>
        </pc:sldLayoutChg>
      </pc:sldMasterChg>
      <pc:sldMasterChg chg="add addSldLayout modSldLayout">
        <pc:chgData name="Piotr Siwiec" userId="S::336826@uwr.edu.pl::b7c14bf0-8a6c-4895-8f2d-3ddbb9b20175" providerId="AD" clId="Web-{44B8AA1F-AC61-E6AF-17E8-DEA171FE39C3}" dt="2023-06-16T08:10:23.052" v="1"/>
        <pc:sldMasterMkLst>
          <pc:docMk/>
          <pc:sldMasterMk cId="4076733251" sldId="2147483678"/>
        </pc:sldMasterMkLst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1551545058" sldId="2147483679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3356248988" sldId="2147483680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1108174670" sldId="2147483681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1352931187" sldId="2147483682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3344688143" sldId="2147483683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1182578256" sldId="2147483684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3785203111" sldId="2147483685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2243505227" sldId="2147483686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2265920712" sldId="2147483687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1870562327" sldId="2147483688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2335734695" sldId="2147483689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1103800617" sldId="2147483690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387441484" sldId="2147483691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1676336149" sldId="2147483692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1731721048" sldId="2147483693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3304701262" sldId="2147483694"/>
          </pc:sldLayoutMkLst>
        </pc:sldLayoutChg>
        <pc:sldLayoutChg chg="add mod replId">
          <pc:chgData name="Piotr Siwiec" userId="S::336826@uwr.edu.pl::b7c14bf0-8a6c-4895-8f2d-3ddbb9b20175" providerId="AD" clId="Web-{44B8AA1F-AC61-E6AF-17E8-DEA171FE39C3}" dt="2023-06-16T08:10:23.052" v="1"/>
          <pc:sldLayoutMkLst>
            <pc:docMk/>
            <pc:sldMasterMk cId="4076733251" sldId="2147483678"/>
            <pc:sldLayoutMk cId="1433585680" sldId="2147483695"/>
          </pc:sldLayoutMkLst>
        </pc:sldLayoutChg>
      </pc:sldMasterChg>
    </pc:docChg>
  </pc:docChgLst>
  <pc:docChgLst>
    <pc:chgData name="Piotr Siwiec" userId="S::336826@uwr.edu.pl::b7c14bf0-8a6c-4895-8f2d-3ddbb9b20175" providerId="AD" clId="Web-{C069BE54-CCE5-C0D0-132D-6761A40402E9}"/>
    <pc:docChg chg="modSld">
      <pc:chgData name="Piotr Siwiec" userId="S::336826@uwr.edu.pl::b7c14bf0-8a6c-4895-8f2d-3ddbb9b20175" providerId="AD" clId="Web-{C069BE54-CCE5-C0D0-132D-6761A40402E9}" dt="2023-06-16T08:08:52.227" v="1"/>
      <pc:docMkLst>
        <pc:docMk/>
      </pc:docMkLst>
      <pc:sldChg chg="delSp">
        <pc:chgData name="Piotr Siwiec" userId="S::336826@uwr.edu.pl::b7c14bf0-8a6c-4895-8f2d-3ddbb9b20175" providerId="AD" clId="Web-{C069BE54-CCE5-C0D0-132D-6761A40402E9}" dt="2023-06-16T08:08:44.258" v="0"/>
        <pc:sldMkLst>
          <pc:docMk/>
          <pc:sldMk cId="650317164" sldId="256"/>
        </pc:sldMkLst>
        <pc:spChg chg="del">
          <ac:chgData name="Piotr Siwiec" userId="S::336826@uwr.edu.pl::b7c14bf0-8a6c-4895-8f2d-3ddbb9b20175" providerId="AD" clId="Web-{C069BE54-CCE5-C0D0-132D-6761A40402E9}" dt="2023-06-16T08:08:44.258" v="0"/>
          <ac:spMkLst>
            <pc:docMk/>
            <pc:sldMk cId="650317164" sldId="256"/>
            <ac:spMk id="3" creationId="{00000000-0000-0000-0000-000000000000}"/>
          </ac:spMkLst>
        </pc:spChg>
      </pc:sldChg>
      <pc:sldChg chg="delSp">
        <pc:chgData name="Piotr Siwiec" userId="S::336826@uwr.edu.pl::b7c14bf0-8a6c-4895-8f2d-3ddbb9b20175" providerId="AD" clId="Web-{C069BE54-CCE5-C0D0-132D-6761A40402E9}" dt="2023-06-16T08:08:52.227" v="1"/>
        <pc:sldMkLst>
          <pc:docMk/>
          <pc:sldMk cId="1674181918" sldId="257"/>
        </pc:sldMkLst>
        <pc:spChg chg="del">
          <ac:chgData name="Piotr Siwiec" userId="S::336826@uwr.edu.pl::b7c14bf0-8a6c-4895-8f2d-3ddbb9b20175" providerId="AD" clId="Web-{C069BE54-CCE5-C0D0-132D-6761A40402E9}" dt="2023-06-16T08:08:52.227" v="1"/>
          <ac:spMkLst>
            <pc:docMk/>
            <pc:sldMk cId="1674181918" sldId="257"/>
            <ac:spMk id="3" creationId="{F5FBDFAB-9A36-D8D3-1A3F-2DECB7BB16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4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34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80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1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3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2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0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8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4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7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8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0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0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2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3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5" y="2359351"/>
            <a:ext cx="10427994" cy="1428142"/>
          </a:xfrm>
        </p:spPr>
        <p:txBody>
          <a:bodyPr/>
          <a:lstStyle/>
          <a:p>
            <a:r>
              <a:rPr lang="pl-PL" dirty="0" err="1">
                <a:cs typeface="Calibri Light"/>
              </a:rPr>
              <a:t>Monopoly</a:t>
            </a:r>
            <a:r>
              <a:rPr lang="pl-PL" dirty="0">
                <a:cs typeface="Calibri Light"/>
              </a:rPr>
              <a:t> w </a:t>
            </a:r>
            <a:r>
              <a:rPr lang="pl-PL" dirty="0" err="1">
                <a:cs typeface="Calibri Light"/>
              </a:rPr>
              <a:t>Pygame</a:t>
            </a:r>
            <a:endParaRPr lang="pl-PL" dirty="0" err="1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ABF7B-C4AB-D9E0-11EA-71D1E9D2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37" y="24232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Całość projektu została wykonana przy wykorzystaniu języka skryptowego </a:t>
            </a:r>
            <a:r>
              <a:rPr lang="pl-PL" dirty="0" err="1">
                <a:cs typeface="Calibri Light"/>
              </a:rPr>
              <a:t>Python</a:t>
            </a:r>
            <a:r>
              <a:rPr lang="pl-PL" dirty="0">
                <a:cs typeface="Calibri Light"/>
              </a:rPr>
              <a:t>, grafiki wykonany były w programie graficznym </a:t>
            </a:r>
            <a:r>
              <a:rPr lang="pl-PL" dirty="0" err="1">
                <a:cs typeface="Calibri Light"/>
              </a:rPr>
              <a:t>Gimp</a:t>
            </a:r>
            <a:endParaRPr lang="pl-PL" dirty="0" err="1"/>
          </a:p>
        </p:txBody>
      </p:sp>
    </p:spTree>
    <p:extLst>
      <p:ext uri="{BB962C8B-B14F-4D97-AF65-F5344CB8AC3E}">
        <p14:creationId xmlns:p14="http://schemas.microsoft.com/office/powerpoint/2010/main" val="167418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67FCC-3CA1-074F-7F12-BC5B5894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331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cs typeface="Calibri Light"/>
              </a:rPr>
              <a:t>Oczekiwania kontra rzeczywistość</a:t>
            </a:r>
            <a:endParaRPr lang="pl-PL" dirty="0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25AE109F-E217-E91D-C397-68A41FDD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79" y="1165547"/>
            <a:ext cx="7507479" cy="54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8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67FCC-3CA1-074F-7F12-BC5B5894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>
                <a:cs typeface="Calibri Light"/>
              </a:rPr>
              <a:t>Założenia</a:t>
            </a:r>
            <a:r>
              <a:rPr lang="pl-PL" dirty="0">
                <a:cs typeface="Calibri Light"/>
              </a:rPr>
              <a:t> i realizacje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692432B-498A-C1E9-08F4-2CB937240FBC}"/>
              </a:ext>
            </a:extLst>
          </p:cNvPr>
          <p:cNvSpPr txBox="1"/>
          <p:nvPr/>
        </p:nvSpPr>
        <p:spPr>
          <a:xfrm>
            <a:off x="3767918" y="2282115"/>
            <a:ext cx="51954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podstawowe funkcje </a:t>
            </a:r>
            <a:r>
              <a:rPr lang="pl-PL" dirty="0" err="1">
                <a:ea typeface="+mn-lt"/>
                <a:cs typeface="+mn-lt"/>
              </a:rPr>
              <a:t>Monopoly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poruszanie się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kupowanie </a:t>
            </a:r>
            <a:r>
              <a:rPr lang="pl-PL" dirty="0" err="1">
                <a:ea typeface="+mn-lt"/>
                <a:cs typeface="+mn-lt"/>
              </a:rPr>
              <a:t>posiadłosci</a:t>
            </a:r>
            <a:endParaRPr lang="pl-PL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kupowanie/sprzedawanie domków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przegląd wszystkich pól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handel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oplata za postój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</a:t>
            </a:r>
            <a:r>
              <a:rPr lang="pl-PL" dirty="0" err="1">
                <a:ea typeface="+mn-lt"/>
                <a:cs typeface="+mn-lt"/>
              </a:rPr>
              <a:t>bankrupt</a:t>
            </a:r>
            <a:endParaRPr lang="pl-P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073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67FCC-3CA1-074F-7F12-BC5B5894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000" dirty="0">
                <a:cs typeface="Calibri Light"/>
              </a:rPr>
              <a:t>Jak to </a:t>
            </a:r>
            <a:r>
              <a:rPr lang="pl-PL" sz="6000">
                <a:cs typeface="Calibri Light"/>
              </a:rPr>
              <a:t>działa</a:t>
            </a:r>
            <a:r>
              <a:rPr lang="pl-PL" sz="6000" dirty="0">
                <a:cs typeface="Calibri Light"/>
              </a:rPr>
              <a:t> ?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692432B-498A-C1E9-08F4-2CB937240FBC}"/>
              </a:ext>
            </a:extLst>
          </p:cNvPr>
          <p:cNvSpPr txBox="1"/>
          <p:nvPr/>
        </p:nvSpPr>
        <p:spPr>
          <a:xfrm>
            <a:off x="1208963" y="2282115"/>
            <a:ext cx="1051808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dirty="0">
                <a:ea typeface="+mn-lt"/>
                <a:cs typeface="+mn-lt"/>
              </a:rPr>
              <a:t>Cała gra opiera się na klasach, większość wartości przechowywana jest w klasach, a podczas wykonywania pętli program pracuje na nich i podmienia dane, w zależności od wywołanej funkcji.</a:t>
            </a:r>
          </a:p>
          <a:p>
            <a:r>
              <a:rPr lang="pl-PL" sz="3200" dirty="0">
                <a:ea typeface="+mn-lt"/>
                <a:cs typeface="+mn-lt"/>
              </a:rPr>
              <a:t>Następnie wyświetla potrzebne wartości na ekranie, planszy. </a:t>
            </a:r>
          </a:p>
          <a:p>
            <a:endParaRPr lang="pl-PL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543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67FCC-3CA1-074F-7F12-BC5B5894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67" y="2793289"/>
            <a:ext cx="10515600" cy="1325563"/>
          </a:xfrm>
        </p:spPr>
        <p:txBody>
          <a:bodyPr/>
          <a:lstStyle/>
          <a:p>
            <a:pPr algn="ctr"/>
            <a:r>
              <a:rPr lang="pl-PL" sz="6000" dirty="0" err="1">
                <a:cs typeface="Calibri Light"/>
              </a:rPr>
              <a:t>Dziekuje</a:t>
            </a:r>
            <a:r>
              <a:rPr lang="pl-PL" sz="6000" dirty="0">
                <a:cs typeface="Calibri Light"/>
              </a:rPr>
              <a:t> za </a:t>
            </a:r>
            <a:r>
              <a:rPr lang="pl-PL" sz="6000" dirty="0" err="1">
                <a:cs typeface="Calibri Light"/>
              </a:rPr>
              <a:t>uwage</a:t>
            </a:r>
            <a:r>
              <a:rPr lang="pl-PL" sz="6000" dirty="0">
                <a:cs typeface="Calibri Light"/>
              </a:rPr>
              <a:t>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7388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Ion</vt:lpstr>
      <vt:lpstr>Monopoly w Pygame</vt:lpstr>
      <vt:lpstr>Całość projektu została wykonana przy wykorzystaniu języka skryptowego Python, grafiki wykonany były w programie graficznym Gimp</vt:lpstr>
      <vt:lpstr>Oczekiwania kontra rzeczywistość</vt:lpstr>
      <vt:lpstr>Założenia i realizacje</vt:lpstr>
      <vt:lpstr>Jak to działa ?</vt:lpstr>
      <vt:lpstr>Dziekuje za uwage!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88</cp:revision>
  <dcterms:created xsi:type="dcterms:W3CDTF">2023-06-16T06:58:11Z</dcterms:created>
  <dcterms:modified xsi:type="dcterms:W3CDTF">2023-06-16T08:10:45Z</dcterms:modified>
</cp:coreProperties>
</file>