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81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656A5C-E28F-4E5E-BC15-5D395D648A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30DE2D-0782-417B-B1B6-BAD0005C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A8A70BA-8760-40BF-87CD-4913917949CE}"/>
              </a:ext>
            </a:extLst>
          </p:cNvPr>
          <p:cNvSpPr txBox="1"/>
          <p:nvPr/>
        </p:nvSpPr>
        <p:spPr>
          <a:xfrm>
            <a:off x="3072765" y="2705725"/>
            <a:ext cx="6046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/>
              <a:t>Czaso-Inator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973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F526C1E-1582-4692-BF9C-693E632F8D83}"/>
              </a:ext>
            </a:extLst>
          </p:cNvPr>
          <p:cNvSpPr txBox="1"/>
          <p:nvPr/>
        </p:nvSpPr>
        <p:spPr>
          <a:xfrm>
            <a:off x="4029456" y="1316736"/>
            <a:ext cx="435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Opis</a:t>
            </a:r>
            <a:r>
              <a:rPr lang="en-US" sz="4800" dirty="0"/>
              <a:t> </a:t>
            </a:r>
            <a:r>
              <a:rPr lang="en-US" sz="4800" dirty="0" err="1"/>
              <a:t>działania</a:t>
            </a:r>
            <a:endParaRPr lang="en-US" sz="48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65F5608-0711-4A06-9FF6-FEE8E52FFB1B}"/>
              </a:ext>
            </a:extLst>
          </p:cNvPr>
          <p:cNvSpPr/>
          <p:nvPr/>
        </p:nvSpPr>
        <p:spPr>
          <a:xfrm>
            <a:off x="1450848" y="2436338"/>
            <a:ext cx="9509760" cy="243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Narzędzie będzie analizowało czas w jakim dana witryna jest otwarta, zapisywanie danych do dalszej pracy nad nimi. Zapisywane w pamięci lokalnej przeglądarki.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F2CFD09-F55E-4618-88E8-27B50D5194D7}"/>
              </a:ext>
            </a:extLst>
          </p:cNvPr>
          <p:cNvSpPr/>
          <p:nvPr/>
        </p:nvSpPr>
        <p:spPr>
          <a:xfrm>
            <a:off x="4822129" y="961320"/>
            <a:ext cx="2133213" cy="847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4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Funkcje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061E8D4-4B44-43CF-ABA1-021BCEDD2711}"/>
              </a:ext>
            </a:extLst>
          </p:cNvPr>
          <p:cNvSpPr/>
          <p:nvPr/>
        </p:nvSpPr>
        <p:spPr>
          <a:xfrm>
            <a:off x="341376" y="2243835"/>
            <a:ext cx="11094720" cy="335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-zliczało czas jaki spędzamy na danej witrynie,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-zbierało dane,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-przedstawiało statystyki, w różnorakiej formie,  dzień miesiąc, tendencja, na osobnej stronie www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-alerty o przekroczeniu limitu czasu na witrynie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-przypomnienie o przerwie 5min na 1h siedzenia przed komputerem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-blokowanie dostępu do witryny, prosta kontrola rodzicielska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A4198457-FC4F-4DD3-8644-BD5415B00C09}"/>
              </a:ext>
            </a:extLst>
          </p:cNvPr>
          <p:cNvSpPr/>
          <p:nvPr/>
        </p:nvSpPr>
        <p:spPr>
          <a:xfrm>
            <a:off x="3919728" y="378837"/>
            <a:ext cx="435254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 to będzie wyglądać?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B0502B6-C09B-467D-B5D2-63DC869B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85" y="1442893"/>
            <a:ext cx="585869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2B247498-EAAD-462E-A5F7-D8B2F5012848}"/>
              </a:ext>
            </a:extLst>
          </p:cNvPr>
          <p:cNvSpPr/>
          <p:nvPr/>
        </p:nvSpPr>
        <p:spPr>
          <a:xfrm>
            <a:off x="4763135" y="684014"/>
            <a:ext cx="2665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Oraz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wykresy</a:t>
            </a:r>
            <a:endParaRPr lang="pl-PL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9FE29E3-2855-40CD-8AD6-376ED8EB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534664"/>
            <a:ext cx="6792273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0A01611-4006-4730-A6F8-8526D9125963}"/>
              </a:ext>
            </a:extLst>
          </p:cNvPr>
          <p:cNvSpPr/>
          <p:nvPr/>
        </p:nvSpPr>
        <p:spPr>
          <a:xfrm>
            <a:off x="3175424" y="851592"/>
            <a:ext cx="584115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Harmonogram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plan </a:t>
            </a:r>
            <a:r>
              <a:rPr lang="pl-PL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działania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C13BFD8-9142-4260-AE04-67CE8D35F4FF}"/>
              </a:ext>
            </a:extLst>
          </p:cNvPr>
          <p:cNvSpPr/>
          <p:nvPr/>
        </p:nvSpPr>
        <p:spPr>
          <a:xfrm>
            <a:off x="1252727" y="2161020"/>
            <a:ext cx="9686543" cy="335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-utworzenie szkieletu rozszerzenia, mechanizm zbierania danych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-zapisywanie danych do pliku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-odczyt danych i praca na nich,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-dodatki live, typu licznik czasu, alerty itp.,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-prosta strona z przedstawianiem statystyk,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-dodawanie różnych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opcji prezentacji statystyk</a:t>
            </a:r>
          </a:p>
        </p:txBody>
      </p:sp>
    </p:spTree>
    <p:extLst>
      <p:ext uri="{BB962C8B-B14F-4D97-AF65-F5344CB8AC3E}">
        <p14:creationId xmlns:p14="http://schemas.microsoft.com/office/powerpoint/2010/main" val="22616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2CCA9EE-AF7E-4889-BCFF-7984D9DD5FBE}"/>
              </a:ext>
            </a:extLst>
          </p:cNvPr>
          <p:cNvSpPr/>
          <p:nvPr/>
        </p:nvSpPr>
        <p:spPr>
          <a:xfrm>
            <a:off x="1109472" y="844284"/>
            <a:ext cx="6096000" cy="784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czym będę pracował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l-PL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F5C9CD9-A712-4DC1-AAE2-B588B0F96611}"/>
              </a:ext>
            </a:extLst>
          </p:cNvPr>
          <p:cNvSpPr/>
          <p:nvPr/>
        </p:nvSpPr>
        <p:spPr>
          <a:xfrm>
            <a:off x="1572769" y="2228671"/>
            <a:ext cx="3047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-Java Script</a:t>
            </a: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-HTML</a:t>
            </a: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-CSS</a:t>
            </a: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-Python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83019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108</TotalTime>
  <Words>156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Sklepienie niebieskie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11</cp:revision>
  <dcterms:created xsi:type="dcterms:W3CDTF">2023-03-16T18:41:19Z</dcterms:created>
  <dcterms:modified xsi:type="dcterms:W3CDTF">2023-03-16T22:53:44Z</dcterms:modified>
</cp:coreProperties>
</file>