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DB2715-4557-F03F-41C9-68F20EA95C89}" v="262" dt="2023-06-16T07:07:54.657"/>
    <p1510:client id="{B9424CAA-CECD-CFD8-7F47-77372047D5CF}" v="439" dt="2023-06-16T07:14:23.2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otr Siwiec" userId="S::336826@uwr.edu.pl::b7c14bf0-8a6c-4895-8f2d-3ddbb9b20175" providerId="AD" clId="Web-{94DB2715-4557-F03F-41C9-68F20EA95C89}"/>
    <pc:docChg chg="addSld modSld">
      <pc:chgData name="Piotr Siwiec" userId="S::336826@uwr.edu.pl::b7c14bf0-8a6c-4895-8f2d-3ddbb9b20175" providerId="AD" clId="Web-{94DB2715-4557-F03F-41C9-68F20EA95C89}" dt="2023-06-16T07:07:54.422" v="213"/>
      <pc:docMkLst>
        <pc:docMk/>
      </pc:docMkLst>
      <pc:sldChg chg="modSp">
        <pc:chgData name="Piotr Siwiec" userId="S::336826@uwr.edu.pl::b7c14bf0-8a6c-4895-8f2d-3ddbb9b20175" providerId="AD" clId="Web-{94DB2715-4557-F03F-41C9-68F20EA95C89}" dt="2023-06-16T06:58:53.593" v="9" actId="20577"/>
        <pc:sldMkLst>
          <pc:docMk/>
          <pc:sldMk cId="650317164" sldId="256"/>
        </pc:sldMkLst>
        <pc:spChg chg="mod">
          <ac:chgData name="Piotr Siwiec" userId="S::336826@uwr.edu.pl::b7c14bf0-8a6c-4895-8f2d-3ddbb9b20175" providerId="AD" clId="Web-{94DB2715-4557-F03F-41C9-68F20EA95C89}" dt="2023-06-16T06:58:53.593" v="9" actId="20577"/>
          <ac:spMkLst>
            <pc:docMk/>
            <pc:sldMk cId="650317164" sldId="256"/>
            <ac:spMk id="2" creationId="{00000000-0000-0000-0000-000000000000}"/>
          </ac:spMkLst>
        </pc:spChg>
      </pc:sldChg>
      <pc:sldChg chg="modSp new">
        <pc:chgData name="Piotr Siwiec" userId="S::336826@uwr.edu.pl::b7c14bf0-8a6c-4895-8f2d-3ddbb9b20175" providerId="AD" clId="Web-{94DB2715-4557-F03F-41C9-68F20EA95C89}" dt="2023-06-16T07:00:58.925" v="116" actId="20577"/>
        <pc:sldMkLst>
          <pc:docMk/>
          <pc:sldMk cId="1674181918" sldId="257"/>
        </pc:sldMkLst>
        <pc:spChg chg="mod">
          <ac:chgData name="Piotr Siwiec" userId="S::336826@uwr.edu.pl::b7c14bf0-8a6c-4895-8f2d-3ddbb9b20175" providerId="AD" clId="Web-{94DB2715-4557-F03F-41C9-68F20EA95C89}" dt="2023-06-16T07:00:58.925" v="116" actId="20577"/>
          <ac:spMkLst>
            <pc:docMk/>
            <pc:sldMk cId="1674181918" sldId="257"/>
            <ac:spMk id="2" creationId="{28BABF7B-C4AB-D9E0-11EA-71D1E9D22C69}"/>
          </ac:spMkLst>
        </pc:spChg>
        <pc:spChg chg="mod">
          <ac:chgData name="Piotr Siwiec" userId="S::336826@uwr.edu.pl::b7c14bf0-8a6c-4895-8f2d-3ddbb9b20175" providerId="AD" clId="Web-{94DB2715-4557-F03F-41C9-68F20EA95C89}" dt="2023-06-16T07:00:18.658" v="108" actId="1076"/>
          <ac:spMkLst>
            <pc:docMk/>
            <pc:sldMk cId="1674181918" sldId="257"/>
            <ac:spMk id="3" creationId="{F5FBDFAB-9A36-D8D3-1A3F-2DECB7BB1693}"/>
          </ac:spMkLst>
        </pc:spChg>
      </pc:sldChg>
      <pc:sldChg chg="addSp delSp modSp new">
        <pc:chgData name="Piotr Siwiec" userId="S::336826@uwr.edu.pl::b7c14bf0-8a6c-4895-8f2d-3ddbb9b20175" providerId="AD" clId="Web-{94DB2715-4557-F03F-41C9-68F20EA95C89}" dt="2023-06-16T07:03:28.851" v="196" actId="14100"/>
        <pc:sldMkLst>
          <pc:docMk/>
          <pc:sldMk cId="843889477" sldId="258"/>
        </pc:sldMkLst>
        <pc:spChg chg="mod">
          <ac:chgData name="Piotr Siwiec" userId="S::336826@uwr.edu.pl::b7c14bf0-8a6c-4895-8f2d-3ddbb9b20175" providerId="AD" clId="Web-{94DB2715-4557-F03F-41C9-68F20EA95C89}" dt="2023-06-16T07:03:28.664" v="195" actId="1076"/>
          <ac:spMkLst>
            <pc:docMk/>
            <pc:sldMk cId="843889477" sldId="258"/>
            <ac:spMk id="2" creationId="{6B967FCC-3CA1-074F-7F12-BC5B58949319}"/>
          </ac:spMkLst>
        </pc:spChg>
        <pc:spChg chg="del mod">
          <ac:chgData name="Piotr Siwiec" userId="S::336826@uwr.edu.pl::b7c14bf0-8a6c-4895-8f2d-3ddbb9b20175" providerId="AD" clId="Web-{94DB2715-4557-F03F-41C9-68F20EA95C89}" dt="2023-06-16T07:01:19.097" v="119"/>
          <ac:spMkLst>
            <pc:docMk/>
            <pc:sldMk cId="843889477" sldId="258"/>
            <ac:spMk id="3" creationId="{F1AC9198-F1C5-67E7-2E54-761CE9194863}"/>
          </ac:spMkLst>
        </pc:spChg>
        <pc:spChg chg="add del mod">
          <ac:chgData name="Piotr Siwiec" userId="S::336826@uwr.edu.pl::b7c14bf0-8a6c-4895-8f2d-3ddbb9b20175" providerId="AD" clId="Web-{94DB2715-4557-F03F-41C9-68F20EA95C89}" dt="2023-06-16T07:03:01.319" v="191"/>
          <ac:spMkLst>
            <pc:docMk/>
            <pc:sldMk cId="843889477" sldId="258"/>
            <ac:spMk id="4" creationId="{3692432B-498A-C1E9-08F4-2CB937240FBC}"/>
          </ac:spMkLst>
        </pc:spChg>
        <pc:picChg chg="add mod">
          <ac:chgData name="Piotr Siwiec" userId="S::336826@uwr.edu.pl::b7c14bf0-8a6c-4895-8f2d-3ddbb9b20175" providerId="AD" clId="Web-{94DB2715-4557-F03F-41C9-68F20EA95C89}" dt="2023-06-16T07:03:28.851" v="196" actId="14100"/>
          <ac:picMkLst>
            <pc:docMk/>
            <pc:sldMk cId="843889477" sldId="258"/>
            <ac:picMk id="5" creationId="{25AE109F-E217-E91D-C397-68A41FDD01E8}"/>
          </ac:picMkLst>
        </pc:picChg>
      </pc:sldChg>
      <pc:sldChg chg="modSp add replId">
        <pc:chgData name="Piotr Siwiec" userId="S::336826@uwr.edu.pl::b7c14bf0-8a6c-4895-8f2d-3ddbb9b20175" providerId="AD" clId="Web-{94DB2715-4557-F03F-41C9-68F20EA95C89}" dt="2023-06-16T07:07:09.030" v="212" actId="20577"/>
        <pc:sldMkLst>
          <pc:docMk/>
          <pc:sldMk cId="3380735589" sldId="259"/>
        </pc:sldMkLst>
        <pc:spChg chg="mod">
          <ac:chgData name="Piotr Siwiec" userId="S::336826@uwr.edu.pl::b7c14bf0-8a6c-4895-8f2d-3ddbb9b20175" providerId="AD" clId="Web-{94DB2715-4557-F03F-41C9-68F20EA95C89}" dt="2023-06-16T07:07:09.030" v="212" actId="20577"/>
          <ac:spMkLst>
            <pc:docMk/>
            <pc:sldMk cId="3380735589" sldId="259"/>
            <ac:spMk id="4" creationId="{3692432B-498A-C1E9-08F4-2CB937240FBC}"/>
          </ac:spMkLst>
        </pc:spChg>
      </pc:sldChg>
      <pc:sldChg chg="add replId">
        <pc:chgData name="Piotr Siwiec" userId="S::336826@uwr.edu.pl::b7c14bf0-8a6c-4895-8f2d-3ddbb9b20175" providerId="AD" clId="Web-{94DB2715-4557-F03F-41C9-68F20EA95C89}" dt="2023-06-16T07:07:54.422" v="213"/>
        <pc:sldMkLst>
          <pc:docMk/>
          <pc:sldMk cId="1395431495" sldId="260"/>
        </pc:sldMkLst>
      </pc:sldChg>
    </pc:docChg>
  </pc:docChgLst>
  <pc:docChgLst>
    <pc:chgData name="Piotr Siwiec" userId="S::336826@uwr.edu.pl::b7c14bf0-8a6c-4895-8f2d-3ddbb9b20175" providerId="AD" clId="Web-{B9424CAA-CECD-CFD8-7F47-77372047D5CF}"/>
    <pc:docChg chg="addSld modSld">
      <pc:chgData name="Piotr Siwiec" userId="S::336826@uwr.edu.pl::b7c14bf0-8a6c-4895-8f2d-3ddbb9b20175" providerId="AD" clId="Web-{B9424CAA-CECD-CFD8-7F47-77372047D5CF}" dt="2023-06-16T07:14:23.244" v="236" actId="20577"/>
      <pc:docMkLst>
        <pc:docMk/>
      </pc:docMkLst>
      <pc:sldChg chg="modSp">
        <pc:chgData name="Piotr Siwiec" userId="S::336826@uwr.edu.pl::b7c14bf0-8a6c-4895-8f2d-3ddbb9b20175" providerId="AD" clId="Web-{B9424CAA-CECD-CFD8-7F47-77372047D5CF}" dt="2023-06-16T07:12:58.257" v="213" actId="20577"/>
        <pc:sldMkLst>
          <pc:docMk/>
          <pc:sldMk cId="3380735589" sldId="259"/>
        </pc:sldMkLst>
        <pc:spChg chg="mod">
          <ac:chgData name="Piotr Siwiec" userId="S::336826@uwr.edu.pl::b7c14bf0-8a6c-4895-8f2d-3ddbb9b20175" providerId="AD" clId="Web-{B9424CAA-CECD-CFD8-7F47-77372047D5CF}" dt="2023-06-16T07:12:58.257" v="213" actId="20577"/>
          <ac:spMkLst>
            <pc:docMk/>
            <pc:sldMk cId="3380735589" sldId="259"/>
            <ac:spMk id="4" creationId="{3692432B-498A-C1E9-08F4-2CB937240FBC}"/>
          </ac:spMkLst>
        </pc:spChg>
      </pc:sldChg>
      <pc:sldChg chg="modSp">
        <pc:chgData name="Piotr Siwiec" userId="S::336826@uwr.edu.pl::b7c14bf0-8a6c-4895-8f2d-3ddbb9b20175" providerId="AD" clId="Web-{B9424CAA-CECD-CFD8-7F47-77372047D5CF}" dt="2023-06-16T07:14:23.244" v="236" actId="20577"/>
        <pc:sldMkLst>
          <pc:docMk/>
          <pc:sldMk cId="1395431495" sldId="260"/>
        </pc:sldMkLst>
        <pc:spChg chg="mod">
          <ac:chgData name="Piotr Siwiec" userId="S::336826@uwr.edu.pl::b7c14bf0-8a6c-4895-8f2d-3ddbb9b20175" providerId="AD" clId="Web-{B9424CAA-CECD-CFD8-7F47-77372047D5CF}" dt="2023-06-16T07:14:23.244" v="236" actId="20577"/>
          <ac:spMkLst>
            <pc:docMk/>
            <pc:sldMk cId="1395431495" sldId="260"/>
            <ac:spMk id="2" creationId="{6B967FCC-3CA1-074F-7F12-BC5B58949319}"/>
          </ac:spMkLst>
        </pc:spChg>
        <pc:spChg chg="mod">
          <ac:chgData name="Piotr Siwiec" userId="S::336826@uwr.edu.pl::b7c14bf0-8a6c-4895-8f2d-3ddbb9b20175" providerId="AD" clId="Web-{B9424CAA-CECD-CFD8-7F47-77372047D5CF}" dt="2023-06-16T07:14:22.057" v="235" actId="20577"/>
          <ac:spMkLst>
            <pc:docMk/>
            <pc:sldMk cId="1395431495" sldId="260"/>
            <ac:spMk id="4" creationId="{3692432B-498A-C1E9-08F4-2CB937240FBC}"/>
          </ac:spMkLst>
        </pc:spChg>
      </pc:sldChg>
      <pc:sldChg chg="delSp modSp add replId">
        <pc:chgData name="Piotr Siwiec" userId="S::336826@uwr.edu.pl::b7c14bf0-8a6c-4895-8f2d-3ddbb9b20175" providerId="AD" clId="Web-{B9424CAA-CECD-CFD8-7F47-77372047D5CF}" dt="2023-06-16T07:12:00.693" v="169" actId="1076"/>
        <pc:sldMkLst>
          <pc:docMk/>
          <pc:sldMk cId="4147388073" sldId="261"/>
        </pc:sldMkLst>
        <pc:spChg chg="mod">
          <ac:chgData name="Piotr Siwiec" userId="S::336826@uwr.edu.pl::b7c14bf0-8a6c-4895-8f2d-3ddbb9b20175" providerId="AD" clId="Web-{B9424CAA-CECD-CFD8-7F47-77372047D5CF}" dt="2023-06-16T07:12:00.693" v="169" actId="1076"/>
          <ac:spMkLst>
            <pc:docMk/>
            <pc:sldMk cId="4147388073" sldId="261"/>
            <ac:spMk id="2" creationId="{6B967FCC-3CA1-074F-7F12-BC5B58949319}"/>
          </ac:spMkLst>
        </pc:spChg>
        <pc:spChg chg="del">
          <ac:chgData name="Piotr Siwiec" userId="S::336826@uwr.edu.pl::b7c14bf0-8a6c-4895-8f2d-3ddbb9b20175" providerId="AD" clId="Web-{B9424CAA-CECD-CFD8-7F47-77372047D5CF}" dt="2023-06-16T07:11:52.364" v="168"/>
          <ac:spMkLst>
            <pc:docMk/>
            <pc:sldMk cId="4147388073" sldId="261"/>
            <ac:spMk id="4" creationId="{3692432B-498A-C1E9-08F4-2CB937240FB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16.06.2023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175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16.06.2023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450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16.06.2023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038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16.06.2023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738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16.06.2023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3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16.06.2023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303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16.06.2023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180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16.06.2023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479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16.06.2023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083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16.06.2023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553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16.06.2023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490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AA868-8872-43E4-8C98-D34DABD1FD38}" type="datetimeFigureOut">
              <a:rPr lang="pl-PL" smtClean="0"/>
              <a:t>16.06.2023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663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>
                <a:cs typeface="Calibri Light"/>
              </a:rPr>
              <a:t>Monopoly</a:t>
            </a:r>
            <a:r>
              <a:rPr lang="pl-PL" dirty="0">
                <a:cs typeface="Calibri Light"/>
              </a:rPr>
              <a:t> w </a:t>
            </a:r>
            <a:r>
              <a:rPr lang="pl-PL" dirty="0" err="1">
                <a:cs typeface="Calibri Light"/>
              </a:rPr>
              <a:t>Pygame</a:t>
            </a:r>
            <a:endParaRPr lang="pl-PL" dirty="0" err="1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BABF7B-C4AB-D9E0-11EA-71D1E9D22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237" y="24232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l-PL" dirty="0">
                <a:cs typeface="Calibri Light"/>
              </a:rPr>
              <a:t>Całość projektu została wykonana przy wykorzystaniu języka skryptowego </a:t>
            </a:r>
            <a:r>
              <a:rPr lang="pl-PL" dirty="0" err="1">
                <a:cs typeface="Calibri Light"/>
              </a:rPr>
              <a:t>Python</a:t>
            </a:r>
            <a:r>
              <a:rPr lang="pl-PL" dirty="0">
                <a:cs typeface="Calibri Light"/>
              </a:rPr>
              <a:t>, grafiki wykonany były w programie graficznym </a:t>
            </a:r>
            <a:r>
              <a:rPr lang="pl-PL" dirty="0" err="1">
                <a:cs typeface="Calibri Light"/>
              </a:rPr>
              <a:t>Gimp</a:t>
            </a:r>
            <a:endParaRPr lang="pl-PL" dirty="0" err="1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5FBDFAB-9A36-D8D3-1A3F-2DECB7BB1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714" y="5614261"/>
            <a:ext cx="10515600" cy="4351338"/>
          </a:xfrm>
        </p:spPr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74181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B967FCC-3CA1-074F-7F12-BC5B58949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331"/>
            <a:ext cx="10515600" cy="1325563"/>
          </a:xfrm>
        </p:spPr>
        <p:txBody>
          <a:bodyPr/>
          <a:lstStyle/>
          <a:p>
            <a:pPr algn="ctr"/>
            <a:r>
              <a:rPr lang="pl-PL" dirty="0">
                <a:cs typeface="Calibri Light"/>
              </a:rPr>
              <a:t>Oczekiwania kontra rzeczywistość</a:t>
            </a:r>
            <a:endParaRPr lang="pl-PL" dirty="0"/>
          </a:p>
        </p:txBody>
      </p:sp>
      <p:pic>
        <p:nvPicPr>
          <p:cNvPr id="5" name="Obraz 5">
            <a:extLst>
              <a:ext uri="{FF2B5EF4-FFF2-40B4-BE49-F238E27FC236}">
                <a16:creationId xmlns:a16="http://schemas.microsoft.com/office/drawing/2014/main" id="{25AE109F-E217-E91D-C397-68A41FDD0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279" y="1165547"/>
            <a:ext cx="7507479" cy="544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88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B967FCC-3CA1-074F-7F12-BC5B58949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>
                <a:cs typeface="Calibri Light"/>
              </a:rPr>
              <a:t>Założenia</a:t>
            </a:r>
            <a:r>
              <a:rPr lang="pl-PL" dirty="0">
                <a:cs typeface="Calibri Light"/>
              </a:rPr>
              <a:t> i realizacje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3692432B-498A-C1E9-08F4-2CB937240FBC}"/>
              </a:ext>
            </a:extLst>
          </p:cNvPr>
          <p:cNvSpPr txBox="1"/>
          <p:nvPr/>
        </p:nvSpPr>
        <p:spPr>
          <a:xfrm>
            <a:off x="3767918" y="2282115"/>
            <a:ext cx="5195454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pl-PL" dirty="0">
                <a:ea typeface="+mn-lt"/>
                <a:cs typeface="+mn-lt"/>
              </a:rPr>
              <a:t> podstawowe funkcje </a:t>
            </a:r>
            <a:r>
              <a:rPr lang="pl-PL" dirty="0" err="1">
                <a:ea typeface="+mn-lt"/>
                <a:cs typeface="+mn-lt"/>
              </a:rPr>
              <a:t>Monopoly</a:t>
            </a:r>
          </a:p>
          <a:p>
            <a:pPr>
              <a:buFont typeface="Arial"/>
              <a:buChar char="•"/>
            </a:pPr>
            <a:r>
              <a:rPr lang="pl-PL" dirty="0">
                <a:ea typeface="+mn-lt"/>
                <a:cs typeface="+mn-lt"/>
              </a:rPr>
              <a:t> poruszanie się</a:t>
            </a:r>
          </a:p>
          <a:p>
            <a:pPr>
              <a:buFont typeface="Arial"/>
              <a:buChar char="•"/>
            </a:pPr>
            <a:r>
              <a:rPr lang="pl-PL" dirty="0">
                <a:ea typeface="+mn-lt"/>
                <a:cs typeface="+mn-lt"/>
              </a:rPr>
              <a:t> kupowanie </a:t>
            </a:r>
            <a:r>
              <a:rPr lang="pl-PL" dirty="0" err="1">
                <a:ea typeface="+mn-lt"/>
                <a:cs typeface="+mn-lt"/>
              </a:rPr>
              <a:t>posiadłosci</a:t>
            </a:r>
            <a:endParaRPr lang="pl-PL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pl-PL" dirty="0">
                <a:ea typeface="+mn-lt"/>
                <a:cs typeface="+mn-lt"/>
              </a:rPr>
              <a:t> kupowanie/sprzedawanie domków</a:t>
            </a:r>
          </a:p>
          <a:p>
            <a:pPr>
              <a:buFont typeface="Arial"/>
              <a:buChar char="•"/>
            </a:pPr>
            <a:r>
              <a:rPr lang="pl-PL" dirty="0">
                <a:ea typeface="+mn-lt"/>
                <a:cs typeface="+mn-lt"/>
              </a:rPr>
              <a:t> przegląd wszystkich pól</a:t>
            </a:r>
          </a:p>
          <a:p>
            <a:pPr>
              <a:buFont typeface="Arial"/>
              <a:buChar char="•"/>
            </a:pPr>
            <a:r>
              <a:rPr lang="pl-PL" dirty="0">
                <a:ea typeface="+mn-lt"/>
                <a:cs typeface="+mn-lt"/>
              </a:rPr>
              <a:t> handel</a:t>
            </a:r>
          </a:p>
          <a:p>
            <a:pPr>
              <a:buFont typeface="Arial"/>
              <a:buChar char="•"/>
            </a:pPr>
            <a:r>
              <a:rPr lang="pl-PL" dirty="0">
                <a:ea typeface="+mn-lt"/>
                <a:cs typeface="+mn-lt"/>
              </a:rPr>
              <a:t> oplata za postój</a:t>
            </a:r>
          </a:p>
          <a:p>
            <a:pPr>
              <a:buFont typeface="Arial"/>
              <a:buChar char="•"/>
            </a:pPr>
            <a:r>
              <a:rPr lang="pl-PL" dirty="0">
                <a:ea typeface="+mn-lt"/>
                <a:cs typeface="+mn-lt"/>
              </a:rPr>
              <a:t> </a:t>
            </a:r>
            <a:r>
              <a:rPr lang="pl-PL" dirty="0" err="1">
                <a:ea typeface="+mn-lt"/>
                <a:cs typeface="+mn-lt"/>
              </a:rPr>
              <a:t>bankrupt</a:t>
            </a:r>
            <a:endParaRPr lang="pl-PL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0735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B967FCC-3CA1-074F-7F12-BC5B58949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6000" dirty="0">
                <a:cs typeface="Calibri Light"/>
              </a:rPr>
              <a:t>Jak to </a:t>
            </a:r>
            <a:r>
              <a:rPr lang="pl-PL" sz="6000">
                <a:cs typeface="Calibri Light"/>
              </a:rPr>
              <a:t>działa</a:t>
            </a:r>
            <a:r>
              <a:rPr lang="pl-PL" sz="6000" dirty="0">
                <a:cs typeface="Calibri Light"/>
              </a:rPr>
              <a:t> ?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3692432B-498A-C1E9-08F4-2CB937240FBC}"/>
              </a:ext>
            </a:extLst>
          </p:cNvPr>
          <p:cNvSpPr txBox="1"/>
          <p:nvPr/>
        </p:nvSpPr>
        <p:spPr>
          <a:xfrm>
            <a:off x="1208963" y="2282115"/>
            <a:ext cx="10518080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3200" dirty="0">
                <a:ea typeface="+mn-lt"/>
                <a:cs typeface="+mn-lt"/>
              </a:rPr>
              <a:t>Cała gra opiera się na klasach, większość wartości przechowywana jest w klasach, a podczas wykonywania pętli program pracuje na nich i podmienia dane, w zależności od wywołanej funkcji.</a:t>
            </a:r>
          </a:p>
          <a:p>
            <a:r>
              <a:rPr lang="pl-PL" sz="3200" dirty="0">
                <a:ea typeface="+mn-lt"/>
                <a:cs typeface="+mn-lt"/>
              </a:rPr>
              <a:t>Następnie wyświetla potrzebne wartości na ekranie, planszy. </a:t>
            </a:r>
          </a:p>
          <a:p>
            <a:endParaRPr lang="pl-PL" sz="32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5431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B967FCC-3CA1-074F-7F12-BC5B58949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767" y="2793289"/>
            <a:ext cx="10515600" cy="1325563"/>
          </a:xfrm>
        </p:spPr>
        <p:txBody>
          <a:bodyPr/>
          <a:lstStyle/>
          <a:p>
            <a:pPr algn="ctr"/>
            <a:r>
              <a:rPr lang="pl-PL" sz="6000" dirty="0" err="1">
                <a:cs typeface="Calibri Light"/>
              </a:rPr>
              <a:t>Dziekuje</a:t>
            </a:r>
            <a:r>
              <a:rPr lang="pl-PL" sz="6000" dirty="0">
                <a:cs typeface="Calibri Light"/>
              </a:rPr>
              <a:t> za </a:t>
            </a:r>
            <a:r>
              <a:rPr lang="pl-PL" sz="6000" dirty="0" err="1">
                <a:cs typeface="Calibri Light"/>
              </a:rPr>
              <a:t>uwage</a:t>
            </a:r>
            <a:r>
              <a:rPr lang="pl-PL" sz="6000" dirty="0">
                <a:cs typeface="Calibri Light"/>
              </a:rPr>
              <a:t>!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4738807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Panoramiczny</PresentationFormat>
  <Paragraphs>0</Paragraphs>
  <Slides>6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7" baseType="lpstr">
      <vt:lpstr>Motyw pakietu Office</vt:lpstr>
      <vt:lpstr>Monopoly w Pygame</vt:lpstr>
      <vt:lpstr>Całość projektu została wykonana przy wykorzystaniu języka skryptowego Python, grafiki wykonany były w programie graficznym Gimp</vt:lpstr>
      <vt:lpstr>Oczekiwania kontra rzeczywistość</vt:lpstr>
      <vt:lpstr>Założenia i realizacje</vt:lpstr>
      <vt:lpstr>Jak to działa ?</vt:lpstr>
      <vt:lpstr>Dziekuje za uwage!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lastModifiedBy/>
  <cp:revision>82</cp:revision>
  <dcterms:created xsi:type="dcterms:W3CDTF">2023-06-16T06:58:11Z</dcterms:created>
  <dcterms:modified xsi:type="dcterms:W3CDTF">2023-06-16T07:14:32Z</dcterms:modified>
</cp:coreProperties>
</file>