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57" r:id="rId4"/>
    <p:sldId id="258" r:id="rId5"/>
    <p:sldId id="264" r:id="rId6"/>
    <p:sldId id="268" r:id="rId7"/>
    <p:sldId id="259" r:id="rId8"/>
    <p:sldId id="269" r:id="rId9"/>
    <p:sldId id="260" r:id="rId10"/>
    <p:sldId id="267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D6AF-6516-4564-920C-BF5BB3ECCB2D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52C9-0A87-449F-98E2-7DC8962E4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D6AF-6516-4564-920C-BF5BB3ECCB2D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52C9-0A87-449F-98E2-7DC8962E4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D6AF-6516-4564-920C-BF5BB3ECCB2D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52C9-0A87-449F-98E2-7DC8962E4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D6AF-6516-4564-920C-BF5BB3ECCB2D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52C9-0A87-449F-98E2-7DC8962E4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D6AF-6516-4564-920C-BF5BB3ECCB2D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52C9-0A87-449F-98E2-7DC8962E4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D6AF-6516-4564-920C-BF5BB3ECCB2D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52C9-0A87-449F-98E2-7DC8962E4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D6AF-6516-4564-920C-BF5BB3ECCB2D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52C9-0A87-449F-98E2-7DC8962E4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D6AF-6516-4564-920C-BF5BB3ECCB2D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52C9-0A87-449F-98E2-7DC8962E4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D6AF-6516-4564-920C-BF5BB3ECCB2D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52C9-0A87-449F-98E2-7DC8962E4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D6AF-6516-4564-920C-BF5BB3ECCB2D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52C9-0A87-449F-98E2-7DC8962E4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D6AF-6516-4564-920C-BF5BB3ECCB2D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49C52C9-0A87-449F-98E2-7DC8962E4F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350D6AF-6516-4564-920C-BF5BB3ECCB2D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49C52C9-0A87-449F-98E2-7DC8962E4F0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will.idyll.org/" TargetMode="External"/><Relationship Id="rId2" Type="http://schemas.openxmlformats.org/officeDocument/2006/relationships/hyperlink" Target="http://appinventor.mit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7437120" cy="2050695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>
                <a:latin typeface="Bell MT" pitchFamily="18" charset="0"/>
              </a:rPr>
              <a:t>Development Tool for th</a:t>
            </a:r>
            <a:r>
              <a:rPr lang="en-US" u="sng" dirty="0" smtClean="0">
                <a:latin typeface="Bell MT" pitchFamily="18" charset="0"/>
              </a:rPr>
              <a:t>e Android Beginners</a:t>
            </a:r>
            <a:endParaRPr lang="en-US" u="sng" dirty="0">
              <a:latin typeface="Bell M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454371"/>
            <a:ext cx="7272203" cy="80342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Android Development Made Simple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562600"/>
            <a:ext cx="293246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Mark Ha ‘13</a:t>
            </a:r>
            <a:br>
              <a:rPr lang="en-US" b="1" dirty="0" smtClean="0">
                <a:solidFill>
                  <a:schemeClr val="bg2"/>
                </a:solidFill>
              </a:rPr>
            </a:br>
            <a:r>
              <a:rPr lang="en-US" b="1" dirty="0" smtClean="0">
                <a:solidFill>
                  <a:schemeClr val="bg2"/>
                </a:solidFill>
              </a:rPr>
              <a:t>Adviser: Brian Kernighan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6216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imgs.xkcd.com/comics/cat_proxim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596475"/>
            <a:ext cx="4724400" cy="460891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543800" y="6019800"/>
            <a:ext cx="13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(xkcd.com)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Quantifying</a:t>
            </a:r>
            <a:r>
              <a:rPr kumimoji="0" lang="en-US" sz="5000" b="0" i="0" u="sng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my results</a:t>
            </a:r>
            <a:endParaRPr kumimoji="0" lang="en-US" sz="5000" b="0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0678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Conclusion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408490"/>
            <a:ext cx="6777317" cy="350897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Getting into Android is difficult</a:t>
            </a:r>
          </a:p>
          <a:p>
            <a:r>
              <a:rPr lang="en-US" dirty="0" smtClean="0"/>
              <a:t>For beginners with no Android experience, but with some programming experience.</a:t>
            </a:r>
          </a:p>
          <a:p>
            <a:r>
              <a:rPr lang="en-US" dirty="0" smtClean="0"/>
              <a:t>Main </a:t>
            </a:r>
            <a:r>
              <a:rPr lang="en-US" dirty="0" smtClean="0"/>
              <a:t>functionality is to take some text input and output corresponding code/</a:t>
            </a:r>
            <a:r>
              <a:rPr lang="en-US" dirty="0" err="1" smtClean="0"/>
              <a:t>apk</a:t>
            </a:r>
            <a:r>
              <a:rPr lang="en-US" dirty="0" smtClean="0"/>
              <a:t> file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2" descr="http://cdn.androidcommunity.com/wp-content/uploads/2011/07/Google-Android-arm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304799"/>
            <a:ext cx="2451887" cy="1776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15000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flikie.s3.amazonaws.com/ImageStorage/0b/0b0cf1c6e84040d8bf886721c346ba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066800"/>
            <a:ext cx="6096000" cy="4572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95800"/>
            <a:ext cx="7024744" cy="1143000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chemeClr val="bg2"/>
                </a:solidFill>
              </a:rPr>
              <a:t>Thanks </a:t>
            </a:r>
            <a:r>
              <a:rPr lang="en-US" u="sng" dirty="0" smtClean="0">
                <a:solidFill>
                  <a:schemeClr val="bg2"/>
                </a:solidFill>
              </a:rPr>
              <a:t>for </a:t>
            </a:r>
            <a:r>
              <a:rPr lang="en-US" u="sng" dirty="0" smtClean="0">
                <a:solidFill>
                  <a:schemeClr val="bg2"/>
                </a:solidFill>
              </a:rPr>
              <a:t>listening!</a:t>
            </a:r>
            <a:endParaRPr lang="en-US" u="sng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5715000"/>
            <a:ext cx="6046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Questions? Comments?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xmlns="" val="377332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00800" y="5973510"/>
            <a:ext cx="2418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(from </a:t>
            </a:r>
            <a:r>
              <a:rPr lang="en-US" dirty="0" smtClean="0"/>
              <a:t>cubiclebot.com)</a:t>
            </a:r>
            <a:endParaRPr lang="en-US" dirty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978" y="1238865"/>
            <a:ext cx="4267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238865"/>
            <a:ext cx="4343400" cy="4476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3041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Motivation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is hot</a:t>
            </a:r>
          </a:p>
          <a:p>
            <a:endParaRPr lang="en-US" dirty="0" smtClean="0"/>
          </a:p>
          <a:p>
            <a:r>
              <a:rPr lang="en-US" dirty="0" smtClean="0"/>
              <a:t>“Entry” cost as an Android developer is relatively high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 good way to just “try out” Android</a:t>
            </a:r>
          </a:p>
          <a:p>
            <a:endParaRPr lang="en-US" dirty="0" smtClean="0"/>
          </a:p>
          <a:p>
            <a:r>
              <a:rPr lang="en-US" dirty="0" smtClean="0"/>
              <a:t>Working with the Android library can be a hassle</a:t>
            </a:r>
            <a:endParaRPr lang="en-US" dirty="0" smtClean="0"/>
          </a:p>
        </p:txBody>
      </p:sp>
      <p:pic>
        <p:nvPicPr>
          <p:cNvPr id="22530" name="Picture 2" descr="http://www.crunchbase.com/assets/images/resized/0004/1621/41621v6-max-250x2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228600"/>
            <a:ext cx="2000250" cy="18402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8655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Related Work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Inventor (</a:t>
            </a:r>
            <a:r>
              <a:rPr lang="en-US" dirty="0" smtClean="0">
                <a:hlinkClick r:id="rId2"/>
              </a:rPr>
              <a:t>http://appinventor.mit.edu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“Droid Dev”</a:t>
            </a:r>
          </a:p>
          <a:p>
            <a:endParaRPr lang="en-US" dirty="0" smtClean="0"/>
          </a:p>
          <a:p>
            <a:r>
              <a:rPr lang="en-US" dirty="0" smtClean="0"/>
              <a:t>Twill (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twill.idyll.org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482" name="Picture 2" descr="http://www.tmonews.com/wp-content/uploads/2012/10/androidfigur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228600"/>
            <a:ext cx="2196101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330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00800" y="5973510"/>
            <a:ext cx="238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(appinventor.mit.edu)</a:t>
            </a:r>
            <a:endParaRPr lang="en-US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56778"/>
            <a:ext cx="9144000" cy="4400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742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00800" y="5973510"/>
            <a:ext cx="238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(appinventor.mit.edu)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42146"/>
            <a:ext cx="9144000" cy="4672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742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Plan of Attack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Related material – how do they do it?</a:t>
            </a:r>
          </a:p>
          <a:p>
            <a:r>
              <a:rPr lang="en-US" dirty="0" smtClean="0"/>
              <a:t>Core functionality first (</a:t>
            </a:r>
            <a:r>
              <a:rPr lang="en-US" dirty="0" err="1" smtClean="0"/>
              <a:t>cmd</a:t>
            </a:r>
            <a:r>
              <a:rPr lang="en-US" dirty="0" smtClean="0"/>
              <a:t> line input -&gt; output </a:t>
            </a:r>
            <a:r>
              <a:rPr lang="en-US" dirty="0" err="1" smtClean="0"/>
              <a:t>apk</a:t>
            </a:r>
            <a:r>
              <a:rPr lang="en-US" dirty="0" smtClean="0"/>
              <a:t>) in a generalized fashion (scalability)</a:t>
            </a:r>
          </a:p>
          <a:p>
            <a:endParaRPr lang="en-US" dirty="0" smtClean="0"/>
          </a:p>
          <a:p>
            <a:r>
              <a:rPr lang="en-US" dirty="0" smtClean="0"/>
              <a:t>After that, features (</a:t>
            </a:r>
            <a:r>
              <a:rPr lang="en-US" dirty="0" err="1" smtClean="0"/>
              <a:t>ie</a:t>
            </a:r>
            <a:r>
              <a:rPr lang="en-US" dirty="0" smtClean="0"/>
              <a:t>. preview emulator screen, beginner demos, GUI)</a:t>
            </a:r>
            <a:endParaRPr lang="en-US" dirty="0" smtClean="0"/>
          </a:p>
          <a:p>
            <a:r>
              <a:rPr lang="en-US" dirty="0" smtClean="0"/>
              <a:t>Improve based on </a:t>
            </a:r>
            <a:r>
              <a:rPr lang="en-US" dirty="0" smtClean="0"/>
              <a:t>either user testing or experience</a:t>
            </a:r>
            <a:endParaRPr lang="en-US" dirty="0" smtClean="0"/>
          </a:p>
          <a:p>
            <a:r>
              <a:rPr lang="en-US" dirty="0" smtClean="0"/>
              <a:t>Repeat</a:t>
            </a:r>
            <a:endParaRPr lang="en-US" dirty="0"/>
          </a:p>
        </p:txBody>
      </p:sp>
      <p:pic>
        <p:nvPicPr>
          <p:cNvPr id="18434" name="Picture 2" descr="http://eagle.phys.utk.edu/guidry/android/figs/androidLogos/free-large-android25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304800"/>
            <a:ext cx="1828800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7803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Timeline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October</a:t>
            </a:r>
            <a:r>
              <a:rPr lang="en-US" dirty="0" smtClean="0"/>
              <a:t>: “core functionality” for 1-3 simple examples (</a:t>
            </a:r>
            <a:r>
              <a:rPr lang="en-US" dirty="0" err="1" smtClean="0"/>
              <a:t>ie</a:t>
            </a:r>
            <a:r>
              <a:rPr lang="en-US" dirty="0" smtClean="0"/>
              <a:t>. Button, text field)</a:t>
            </a:r>
          </a:p>
          <a:p>
            <a:r>
              <a:rPr lang="en-US" i="1" dirty="0" smtClean="0"/>
              <a:t>November</a:t>
            </a:r>
            <a:r>
              <a:rPr lang="en-US" dirty="0" smtClean="0"/>
              <a:t>: “end to end” – from the command line to a generated </a:t>
            </a:r>
            <a:r>
              <a:rPr lang="en-US" dirty="0" err="1" smtClean="0"/>
              <a:t>apk</a:t>
            </a:r>
            <a:r>
              <a:rPr lang="en-US" dirty="0" smtClean="0"/>
              <a:t> file</a:t>
            </a:r>
          </a:p>
          <a:p>
            <a:r>
              <a:rPr lang="en-US" i="1" dirty="0" smtClean="0"/>
              <a:t>December</a:t>
            </a:r>
            <a:r>
              <a:rPr lang="en-US" dirty="0" smtClean="0"/>
              <a:t>: “compile and preview” feature</a:t>
            </a:r>
          </a:p>
          <a:p>
            <a:r>
              <a:rPr lang="en-US" i="1" dirty="0" smtClean="0"/>
              <a:t>January</a:t>
            </a:r>
            <a:r>
              <a:rPr lang="en-US" dirty="0" smtClean="0"/>
              <a:t>: GUI feature (as opposed to command line)</a:t>
            </a:r>
          </a:p>
          <a:p>
            <a:r>
              <a:rPr lang="en-US" i="1" dirty="0" smtClean="0"/>
              <a:t>February + March</a:t>
            </a:r>
            <a:r>
              <a:rPr lang="en-US" dirty="0" smtClean="0"/>
              <a:t>: Improvements, more features TBD</a:t>
            </a:r>
          </a:p>
          <a:p>
            <a:r>
              <a:rPr lang="en-US" i="1" dirty="0" smtClean="0"/>
              <a:t>April</a:t>
            </a:r>
            <a:r>
              <a:rPr lang="en-US" dirty="0" smtClean="0"/>
              <a:t>: Wrap up + Report</a:t>
            </a:r>
            <a:endParaRPr lang="en-US" dirty="0"/>
          </a:p>
        </p:txBody>
      </p:sp>
      <p:pic>
        <p:nvPicPr>
          <p:cNvPr id="26628" name="Picture 4" descr="http://www.shoutmeloud.com/wp-content/uploads/2012/07/android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304800"/>
            <a:ext cx="1942776" cy="152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7803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Evaluation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User tests + feedback</a:t>
            </a:r>
          </a:p>
          <a:p>
            <a:pPr lvl="1"/>
            <a:r>
              <a:rPr lang="en-US" dirty="0" smtClean="0"/>
              <a:t>How many users succeed to make a simple program, and how long does it take them?</a:t>
            </a:r>
          </a:p>
          <a:p>
            <a:pPr lvl="1"/>
            <a:r>
              <a:rPr lang="en-US" dirty="0" smtClean="0"/>
              <a:t>Do the users have a positive or negative experience using the tool? </a:t>
            </a:r>
          </a:p>
          <a:p>
            <a:pPr lvl="1"/>
            <a:r>
              <a:rPr lang="en-US" dirty="0" smtClean="0"/>
              <a:t>How many would use it again?</a:t>
            </a:r>
            <a:endParaRPr lang="en-US" dirty="0" smtClean="0"/>
          </a:p>
        </p:txBody>
      </p:sp>
      <p:pic>
        <p:nvPicPr>
          <p:cNvPr id="16388" name="Picture 4" descr="http://blogs-images.forbes.com/rogerkay/files/2011/07/Android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228600"/>
            <a:ext cx="2533650" cy="20888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25261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146</TotalTime>
  <Words>291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Development Tool for the Android Beginners</vt:lpstr>
      <vt:lpstr>Slide 2</vt:lpstr>
      <vt:lpstr>Motivation</vt:lpstr>
      <vt:lpstr>Related Work</vt:lpstr>
      <vt:lpstr>Slide 5</vt:lpstr>
      <vt:lpstr>Slide 6</vt:lpstr>
      <vt:lpstr>Plan of Attack</vt:lpstr>
      <vt:lpstr>Timeline</vt:lpstr>
      <vt:lpstr>Evaluation</vt:lpstr>
      <vt:lpstr>Slide 10</vt:lpstr>
      <vt:lpstr>Conclusion</vt:lpstr>
      <vt:lpstr>Thanks for listening!</vt:lpstr>
    </vt:vector>
  </TitlesOfParts>
  <Company>Princeton University OIT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“Connect”:</dc:title>
  <dc:creator>Mark T. Ha</dc:creator>
  <cp:lastModifiedBy>Mark</cp:lastModifiedBy>
  <cp:revision>60</cp:revision>
  <dcterms:created xsi:type="dcterms:W3CDTF">2012-03-05T12:58:26Z</dcterms:created>
  <dcterms:modified xsi:type="dcterms:W3CDTF">2012-10-15T11:59:00Z</dcterms:modified>
</cp:coreProperties>
</file>