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2"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B7998-592C-4FA1-8702-92B40596A5FA}"/>
              </a:ext>
            </a:extLst>
          </p:cNvPr>
          <p:cNvSpPr>
            <a:spLocks noGrp="1"/>
          </p:cNvSpPr>
          <p:nvPr>
            <p:ph idx="1"/>
          </p:nvPr>
        </p:nvSpPr>
        <p:spPr>
          <a:xfrm>
            <a:off x="2183642" y="352467"/>
            <a:ext cx="10008358" cy="5379591"/>
          </a:xfrm>
        </p:spPr>
        <p:txBody>
          <a:bodyPr>
            <a:noAutofit/>
          </a:bodyPr>
          <a:lstStyle/>
          <a:p>
            <a:pPr marL="0" indent="0">
              <a:buNone/>
            </a:pPr>
            <a:r>
              <a:rPr lang="en-US" sz="8800" b="1" dirty="0">
                <a:solidFill>
                  <a:schemeClr val="bg1">
                    <a:lumMod val="85000"/>
                    <a:lumOff val="15000"/>
                  </a:schemeClr>
                </a:solidFill>
              </a:rPr>
              <a:t>Canteen Management              System</a:t>
            </a:r>
            <a:endParaRPr lang="en-IN" sz="8800" b="1" dirty="0">
              <a:solidFill>
                <a:schemeClr val="bg1">
                  <a:lumMod val="85000"/>
                  <a:lumOff val="15000"/>
                </a:schemeClr>
              </a:solidFill>
            </a:endParaRPr>
          </a:p>
        </p:txBody>
      </p:sp>
    </p:spTree>
    <p:extLst>
      <p:ext uri="{BB962C8B-B14F-4D97-AF65-F5344CB8AC3E}">
        <p14:creationId xmlns:p14="http://schemas.microsoft.com/office/powerpoint/2010/main" val="387369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08C3-8609-479C-A46B-EF5C0F905DC9}"/>
              </a:ext>
            </a:extLst>
          </p:cNvPr>
          <p:cNvSpPr>
            <a:spLocks noGrp="1"/>
          </p:cNvSpPr>
          <p:nvPr>
            <p:ph type="title"/>
          </p:nvPr>
        </p:nvSpPr>
        <p:spPr>
          <a:xfrm>
            <a:off x="1141413"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Future Scope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B7B9471-833F-4DDA-9C58-9A6FE0BA701C}"/>
              </a:ext>
            </a:extLst>
          </p:cNvPr>
          <p:cNvSpPr>
            <a:spLocks noGrp="1"/>
          </p:cNvSpPr>
          <p:nvPr>
            <p:ph idx="1"/>
          </p:nvPr>
        </p:nvSpPr>
        <p:spPr>
          <a:xfrm>
            <a:off x="1141413" y="1293040"/>
            <a:ext cx="9905999" cy="3541714"/>
          </a:xfrm>
        </p:spPr>
        <p:txBody>
          <a:bodyPr/>
          <a:lstStyle/>
          <a:p>
            <a:r>
              <a:rPr lang="en-US" dirty="0"/>
              <a:t>We have idea to use Artificial Intelligence to provide suggestions for the food to students. This will also improve the service provided by canteen manager.</a:t>
            </a:r>
          </a:p>
          <a:p>
            <a:endParaRPr lang="en-IN" dirty="0"/>
          </a:p>
        </p:txBody>
      </p:sp>
    </p:spTree>
    <p:extLst>
      <p:ext uri="{BB962C8B-B14F-4D97-AF65-F5344CB8AC3E}">
        <p14:creationId xmlns:p14="http://schemas.microsoft.com/office/powerpoint/2010/main" val="10032981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75DFC-FC89-4809-B055-456AFED4014A}"/>
              </a:ext>
            </a:extLst>
          </p:cNvPr>
          <p:cNvSpPr>
            <a:spLocks noGrp="1"/>
          </p:cNvSpPr>
          <p:nvPr>
            <p:ph idx="1"/>
          </p:nvPr>
        </p:nvSpPr>
        <p:spPr>
          <a:xfrm>
            <a:off x="2890700" y="1658143"/>
            <a:ext cx="9905999" cy="3541714"/>
          </a:xfrm>
        </p:spPr>
        <p:txBody>
          <a:bodyPr>
            <a:normAutofit/>
          </a:bodyPr>
          <a:lstStyle/>
          <a:p>
            <a:pPr marL="0" indent="0">
              <a:buNone/>
            </a:pPr>
            <a:r>
              <a:rPr lang="en-US" sz="6600" b="1" dirty="0">
                <a:solidFill>
                  <a:schemeClr val="bg1"/>
                </a:solidFill>
                <a:latin typeface="Arial Black" panose="020B0A04020102020204" pitchFamily="34" charset="0"/>
              </a:rPr>
              <a:t>Thank You</a:t>
            </a:r>
            <a:endParaRPr lang="en-IN" sz="66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177019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8C3FAD5-4B19-428D-84C9-495A3603731B}"/>
              </a:ext>
            </a:extLst>
          </p:cNvPr>
          <p:cNvSpPr>
            <a:spLocks noGrp="1"/>
          </p:cNvSpPr>
          <p:nvPr>
            <p:ph type="subTitle" idx="1"/>
          </p:nvPr>
        </p:nvSpPr>
        <p:spPr>
          <a:xfrm>
            <a:off x="2260737" y="302245"/>
            <a:ext cx="8791575" cy="5581720"/>
          </a:xfrm>
        </p:spPr>
        <p:txBody>
          <a:bodyPr>
            <a:normAutofit/>
          </a:bodyPr>
          <a:lstStyle/>
          <a:p>
            <a:r>
              <a:rPr lang="en-US" sz="3600" b="1" dirty="0">
                <a:solidFill>
                  <a:schemeClr val="bg1"/>
                </a:solidFill>
              </a:rPr>
              <a:t>Presentation Outline</a:t>
            </a:r>
            <a:r>
              <a:rPr lang="en-US" b="1" dirty="0">
                <a:solidFill>
                  <a:schemeClr val="bg1"/>
                </a:solidFill>
              </a:rPr>
              <a:t> :</a:t>
            </a:r>
          </a:p>
          <a:p>
            <a:pPr marL="457200" indent="-457200">
              <a:buFont typeface="+mj-lt"/>
              <a:buAutoNum type="arabicPeriod"/>
            </a:pPr>
            <a:r>
              <a:rPr lang="en-US" dirty="0" err="1">
                <a:solidFill>
                  <a:schemeClr val="bg1"/>
                </a:solidFill>
              </a:rPr>
              <a:t>ProbleM</a:t>
            </a:r>
            <a:r>
              <a:rPr lang="en-US" dirty="0">
                <a:solidFill>
                  <a:schemeClr val="bg1"/>
                </a:solidFill>
              </a:rPr>
              <a:t> </a:t>
            </a:r>
            <a:r>
              <a:rPr lang="en-US" dirty="0" err="1">
                <a:solidFill>
                  <a:schemeClr val="bg1"/>
                </a:solidFill>
              </a:rPr>
              <a:t>Defination</a:t>
            </a:r>
            <a:endParaRPr lang="en-US" dirty="0">
              <a:solidFill>
                <a:schemeClr val="bg1"/>
              </a:solidFill>
            </a:endParaRPr>
          </a:p>
          <a:p>
            <a:pPr marL="457200" indent="-457200">
              <a:buFont typeface="+mj-lt"/>
              <a:buAutoNum type="arabicPeriod"/>
            </a:pPr>
            <a:r>
              <a:rPr lang="en-US" dirty="0">
                <a:solidFill>
                  <a:schemeClr val="bg1"/>
                </a:solidFill>
              </a:rPr>
              <a:t>Proposed Solution</a:t>
            </a:r>
          </a:p>
          <a:p>
            <a:pPr marL="457200" indent="-457200">
              <a:buFont typeface="+mj-lt"/>
              <a:buAutoNum type="arabicPeriod"/>
            </a:pPr>
            <a:r>
              <a:rPr lang="en-US" dirty="0">
                <a:solidFill>
                  <a:schemeClr val="bg1"/>
                </a:solidFill>
              </a:rPr>
              <a:t>Objective of the solution</a:t>
            </a:r>
          </a:p>
          <a:p>
            <a:pPr marL="457200" indent="-457200">
              <a:buFont typeface="+mj-lt"/>
              <a:buAutoNum type="arabicPeriod"/>
            </a:pPr>
            <a:r>
              <a:rPr lang="en-US" dirty="0">
                <a:solidFill>
                  <a:schemeClr val="bg1"/>
                </a:solidFill>
              </a:rPr>
              <a:t>Features</a:t>
            </a:r>
          </a:p>
          <a:p>
            <a:pPr marL="457200" indent="-457200">
              <a:buFont typeface="+mj-lt"/>
              <a:buAutoNum type="arabicPeriod"/>
            </a:pPr>
            <a:r>
              <a:rPr lang="en-US" dirty="0">
                <a:solidFill>
                  <a:schemeClr val="bg1"/>
                </a:solidFill>
              </a:rPr>
              <a:t>Development Technologies</a:t>
            </a:r>
          </a:p>
          <a:p>
            <a:pPr marL="457200" indent="-457200">
              <a:buFont typeface="+mj-lt"/>
              <a:buAutoNum type="arabicPeriod"/>
            </a:pPr>
            <a:r>
              <a:rPr lang="en-US" dirty="0">
                <a:solidFill>
                  <a:schemeClr val="bg1"/>
                </a:solidFill>
              </a:rPr>
              <a:t>Deployment Technology</a:t>
            </a:r>
          </a:p>
          <a:p>
            <a:pPr marL="457200" indent="-457200">
              <a:buFont typeface="+mj-lt"/>
              <a:buAutoNum type="arabicPeriod"/>
            </a:pPr>
            <a:r>
              <a:rPr lang="en-US" dirty="0">
                <a:solidFill>
                  <a:schemeClr val="bg1"/>
                </a:solidFill>
              </a:rPr>
              <a:t>Future Scope</a:t>
            </a:r>
          </a:p>
          <a:p>
            <a:pPr marL="457200" indent="-457200">
              <a:buFont typeface="+mj-lt"/>
              <a:buAutoNum type="arabicPeriod"/>
            </a:pPr>
            <a:endParaRPr lang="en-IN" dirty="0">
              <a:solidFill>
                <a:schemeClr val="bg1"/>
              </a:solidFill>
            </a:endParaRPr>
          </a:p>
        </p:txBody>
      </p:sp>
    </p:spTree>
    <p:extLst>
      <p:ext uri="{BB962C8B-B14F-4D97-AF65-F5344CB8AC3E}">
        <p14:creationId xmlns:p14="http://schemas.microsoft.com/office/powerpoint/2010/main" val="160034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E553-9835-4EA9-A01A-ED99DEB39A45}"/>
              </a:ext>
            </a:extLst>
          </p:cNvPr>
          <p:cNvSpPr>
            <a:spLocks noGrp="1"/>
          </p:cNvSpPr>
          <p:nvPr>
            <p:ph type="title"/>
          </p:nvPr>
        </p:nvSpPr>
        <p:spPr>
          <a:xfrm>
            <a:off x="1141414"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Problem Definition :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9C143F-242F-46B3-A255-7BF75D1F1DDB}"/>
              </a:ext>
            </a:extLst>
          </p:cNvPr>
          <p:cNvSpPr>
            <a:spLocks noGrp="1"/>
          </p:cNvSpPr>
          <p:nvPr>
            <p:ph idx="1"/>
          </p:nvPr>
        </p:nvSpPr>
        <p:spPr>
          <a:xfrm>
            <a:off x="927652" y="1154559"/>
            <a:ext cx="10575235" cy="5199857"/>
          </a:xfrm>
        </p:spPr>
        <p:txBody>
          <a:bodyPr>
            <a:normAutofit fontScale="70000" lnSpcReduction="20000"/>
          </a:bodyPr>
          <a:lstStyle/>
          <a:p>
            <a:r>
              <a:rPr lang="en-US" sz="3400" dirty="0">
                <a:solidFill>
                  <a:schemeClr val="bg2"/>
                </a:solidFill>
              </a:rPr>
              <a:t>Traditional Canteen Systems has many limitations such as :</a:t>
            </a:r>
          </a:p>
          <a:p>
            <a:pPr marL="457200" indent="-457200">
              <a:buFont typeface="+mj-lt"/>
              <a:buAutoNum type="arabicPeriod"/>
            </a:pPr>
            <a:r>
              <a:rPr lang="en-US" dirty="0"/>
              <a:t>Manual Ordering taking lead to long queue and delays.</a:t>
            </a:r>
          </a:p>
          <a:p>
            <a:pPr marL="457200" indent="-457200">
              <a:buFont typeface="+mj-lt"/>
              <a:buAutoNum type="arabicPeriod"/>
            </a:pPr>
            <a:r>
              <a:rPr lang="en-US" dirty="0"/>
              <a:t>Cash Handling is time consuming and prone to errors.</a:t>
            </a:r>
          </a:p>
          <a:p>
            <a:pPr marL="457200" indent="-457200">
              <a:buFont typeface="+mj-lt"/>
              <a:buAutoNum type="arabicPeriod"/>
            </a:pPr>
            <a:r>
              <a:rPr lang="en-US" dirty="0"/>
              <a:t>Limited Menu visibility makes it difficult for customers to access up-to-date information.</a:t>
            </a:r>
          </a:p>
          <a:p>
            <a:pPr marL="457200" indent="-457200">
              <a:buFont typeface="+mj-lt"/>
              <a:buAutoNum type="arabicPeriod"/>
            </a:pPr>
            <a:r>
              <a:rPr lang="en-US" dirty="0"/>
              <a:t>Also it is difficult to canteen manager to keep track on data such as all orders, Sells about specific food category .</a:t>
            </a:r>
          </a:p>
          <a:p>
            <a:pPr marL="457200" indent="-457200">
              <a:buFont typeface="+mj-lt"/>
              <a:buAutoNum type="arabicPeriod"/>
            </a:pPr>
            <a:endParaRPr lang="en-US" dirty="0"/>
          </a:p>
          <a:p>
            <a:endParaRPr lang="en-US" dirty="0"/>
          </a:p>
          <a:p>
            <a:r>
              <a:rPr lang="en-US" sz="2900" dirty="0"/>
              <a:t>While we were pursuing PG-DAC course we faced many problems while going for breakfast, lunch and dinner. Whenever we want to order something we had to wait in queue two times first when ordering and second time while getting the food. This causes to much headache to all the students because the c-</a:t>
            </a:r>
            <a:r>
              <a:rPr lang="en-US" sz="2900" dirty="0" err="1"/>
              <a:t>dac</a:t>
            </a:r>
            <a:r>
              <a:rPr lang="en-US" sz="2900" dirty="0"/>
              <a:t> schedule is so tough to handle for every student. So we decided to create a system that will be beneficial for student to solve this problem.</a:t>
            </a:r>
            <a:br>
              <a:rPr lang="en-US" dirty="0"/>
            </a:br>
            <a:r>
              <a:rPr lang="en-US" dirty="0"/>
              <a:t> </a:t>
            </a:r>
            <a:endParaRPr lang="en-IN" dirty="0"/>
          </a:p>
        </p:txBody>
      </p:sp>
    </p:spTree>
    <p:extLst>
      <p:ext uri="{BB962C8B-B14F-4D97-AF65-F5344CB8AC3E}">
        <p14:creationId xmlns:p14="http://schemas.microsoft.com/office/powerpoint/2010/main" val="141979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4C26-4513-4A79-B545-CED7D5A66401}"/>
              </a:ext>
            </a:extLst>
          </p:cNvPr>
          <p:cNvSpPr>
            <a:spLocks noGrp="1"/>
          </p:cNvSpPr>
          <p:nvPr>
            <p:ph type="title"/>
          </p:nvPr>
        </p:nvSpPr>
        <p:spPr>
          <a:xfrm>
            <a:off x="1141412"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Proposed Solution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A1D7E0-57E8-4C22-BB54-947323C40682}"/>
              </a:ext>
            </a:extLst>
          </p:cNvPr>
          <p:cNvSpPr>
            <a:spLocks noGrp="1"/>
          </p:cNvSpPr>
          <p:nvPr>
            <p:ph idx="1"/>
          </p:nvPr>
        </p:nvSpPr>
        <p:spPr>
          <a:xfrm>
            <a:off x="1313690" y="1478570"/>
            <a:ext cx="9905999" cy="3541714"/>
          </a:xfrm>
        </p:spPr>
        <p:txBody>
          <a:bodyPr>
            <a:normAutofit fontScale="92500"/>
          </a:bodyPr>
          <a:lstStyle/>
          <a:p>
            <a:r>
              <a:rPr lang="en-US" dirty="0"/>
              <a:t>We have created a Canteen Management System on which student will be able to place his order for food by sitting in the classroom. Students can pay through different platforms like Google pay, Cards and also with Wallet System.</a:t>
            </a:r>
          </a:p>
          <a:p>
            <a:endParaRPr lang="en-US" dirty="0"/>
          </a:p>
          <a:p>
            <a:r>
              <a:rPr lang="en-US" dirty="0"/>
              <a:t> The canteen manger will also be provided with a dashboard so he can have eyes on all the pending orders, fulfilled orders so it will also help canteen manager to provide best service possible.</a:t>
            </a:r>
          </a:p>
          <a:p>
            <a:endParaRPr lang="en-IN" dirty="0"/>
          </a:p>
        </p:txBody>
      </p:sp>
    </p:spTree>
    <p:extLst>
      <p:ext uri="{BB962C8B-B14F-4D97-AF65-F5344CB8AC3E}">
        <p14:creationId xmlns:p14="http://schemas.microsoft.com/office/powerpoint/2010/main" val="217870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0A6D-C8ED-4E9E-B734-4C17ABB17487}"/>
              </a:ext>
            </a:extLst>
          </p:cNvPr>
          <p:cNvSpPr>
            <a:spLocks noGrp="1"/>
          </p:cNvSpPr>
          <p:nvPr>
            <p:ph type="title"/>
          </p:nvPr>
        </p:nvSpPr>
        <p:spPr>
          <a:xfrm>
            <a:off x="1143001"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Objective of the solution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2DA624-BDC3-4363-9A71-98768C57DD99}"/>
              </a:ext>
            </a:extLst>
          </p:cNvPr>
          <p:cNvSpPr>
            <a:spLocks noGrp="1"/>
          </p:cNvSpPr>
          <p:nvPr>
            <p:ph idx="1"/>
          </p:nvPr>
        </p:nvSpPr>
        <p:spPr>
          <a:xfrm>
            <a:off x="1143001" y="1209736"/>
            <a:ext cx="9905998" cy="5495864"/>
          </a:xfrm>
        </p:spPr>
        <p:txBody>
          <a:bodyPr>
            <a:normAutofit fontScale="85000" lnSpcReduction="20000"/>
          </a:bodyPr>
          <a:lstStyle/>
          <a:p>
            <a:r>
              <a:rPr lang="en-US" dirty="0"/>
              <a:t>The proposed solution aims to help student to not wait in queue to place their orders online, through a dedicated website. They can browse through the available menu, select their desired items through the available men, select their desired items, through applying different filters, and proceed to payment process. The system accepts various payment methods, including cashless options like digital wallets, ensuring hassle-free transaction experience.</a:t>
            </a:r>
            <a:endParaRPr lang="en-IN" dirty="0"/>
          </a:p>
          <a:p>
            <a:r>
              <a:rPr lang="en-US" dirty="0"/>
              <a:t>The Canteen Management System helps the canteen manager to manage the canteen more efficiently and effectively , by computerizing meal ordering, billing and inventory controls.</a:t>
            </a:r>
          </a:p>
          <a:p>
            <a:r>
              <a:rPr lang="en-US" dirty="0"/>
              <a:t>The system processes transactions and stores the resulting data that will help the manager generate reports in order to make appropriate business decisions for the canteen. For example, knowing the number of customers for a particular time interval, manager can decide many things that will provide better experience for customers, and the manager can see daily expenditure and sales.</a:t>
            </a:r>
          </a:p>
          <a:p>
            <a:r>
              <a:rPr lang="en-US" dirty="0"/>
              <a:t>Implementing this system will lead to analyzing the feedback to improve the quality of service and  will also require less staff to manage the things. This system will also help customers to order food anytime without standing in queue.</a:t>
            </a:r>
            <a:br>
              <a:rPr lang="en-US" dirty="0"/>
            </a:br>
            <a:endParaRPr lang="en-US" dirty="0"/>
          </a:p>
        </p:txBody>
      </p:sp>
    </p:spTree>
    <p:extLst>
      <p:ext uri="{BB962C8B-B14F-4D97-AF65-F5344CB8AC3E}">
        <p14:creationId xmlns:p14="http://schemas.microsoft.com/office/powerpoint/2010/main" val="1192413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247B-B68F-4851-AF26-E3DBAA924610}"/>
              </a:ext>
            </a:extLst>
          </p:cNvPr>
          <p:cNvSpPr>
            <a:spLocks noGrp="1"/>
          </p:cNvSpPr>
          <p:nvPr>
            <p:ph type="title"/>
          </p:nvPr>
        </p:nvSpPr>
        <p:spPr>
          <a:xfrm>
            <a:off x="1141414" y="42048"/>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Features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F820CEB-B3B2-41ED-8F59-59726BA5B225}"/>
              </a:ext>
            </a:extLst>
          </p:cNvPr>
          <p:cNvSpPr>
            <a:spLocks noGrp="1"/>
          </p:cNvSpPr>
          <p:nvPr>
            <p:ph idx="1"/>
          </p:nvPr>
        </p:nvSpPr>
        <p:spPr>
          <a:xfrm>
            <a:off x="1141413" y="1520618"/>
            <a:ext cx="9905999" cy="3541714"/>
          </a:xfrm>
        </p:spPr>
        <p:txBody>
          <a:bodyPr>
            <a:normAutofit lnSpcReduction="10000"/>
          </a:bodyPr>
          <a:lstStyle/>
          <a:p>
            <a:r>
              <a:rPr lang="en-US" dirty="0"/>
              <a:t>This System will allow customers to order food from the canteen, add balance, and check order history and to use some filters according to their requirement and also give feedback about the food.</a:t>
            </a:r>
          </a:p>
          <a:p>
            <a:r>
              <a:rPr lang="en-US" dirty="0"/>
              <a:t> It will allow the canteen manager to set the menu visible to customers, see the details of net food ordered, frequency of order, and allow the admin to add/remove customers and get reports of the canteen operation and also to see the feedback provided by customers to analyze and improve the service provided.</a:t>
            </a:r>
            <a:endParaRPr lang="en-IN" dirty="0"/>
          </a:p>
        </p:txBody>
      </p:sp>
    </p:spTree>
    <p:extLst>
      <p:ext uri="{BB962C8B-B14F-4D97-AF65-F5344CB8AC3E}">
        <p14:creationId xmlns:p14="http://schemas.microsoft.com/office/powerpoint/2010/main" val="65916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C336-22F6-4064-84F0-4C099D2EAA39}"/>
              </a:ext>
            </a:extLst>
          </p:cNvPr>
          <p:cNvSpPr>
            <a:spLocks noGrp="1"/>
          </p:cNvSpPr>
          <p:nvPr>
            <p:ph type="title"/>
          </p:nvPr>
        </p:nvSpPr>
        <p:spPr>
          <a:xfrm>
            <a:off x="1141412"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Development Technologies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005B7C-8102-4117-AB84-4151F6F68EE4}"/>
              </a:ext>
            </a:extLst>
          </p:cNvPr>
          <p:cNvSpPr>
            <a:spLocks noGrp="1"/>
          </p:cNvSpPr>
          <p:nvPr>
            <p:ph idx="1"/>
          </p:nvPr>
        </p:nvSpPr>
        <p:spPr>
          <a:xfrm>
            <a:off x="1247430" y="1173770"/>
            <a:ext cx="9905999" cy="4908978"/>
          </a:xfrm>
        </p:spPr>
        <p:txBody>
          <a:bodyPr/>
          <a:lstStyle/>
          <a:p>
            <a:pPr marL="0" indent="0">
              <a:buNone/>
            </a:pPr>
            <a:r>
              <a:rPr lang="en-US" b="1" dirty="0">
                <a:solidFill>
                  <a:schemeClr val="bg2"/>
                </a:solidFill>
              </a:rPr>
              <a:t>Backend Technologies : </a:t>
            </a:r>
          </a:p>
          <a:p>
            <a:pPr marL="0" indent="0">
              <a:buNone/>
            </a:pPr>
            <a:r>
              <a:rPr lang="en-US" dirty="0"/>
              <a:t>         Java, Spring Boot, </a:t>
            </a:r>
            <a:r>
              <a:rPr lang="en-US" dirty="0" err="1"/>
              <a:t>MySql</a:t>
            </a:r>
            <a:endParaRPr lang="en-US" dirty="0"/>
          </a:p>
          <a:p>
            <a:pPr marL="0" indent="0">
              <a:buNone/>
            </a:pPr>
            <a:r>
              <a:rPr lang="en-US" b="1" dirty="0">
                <a:solidFill>
                  <a:schemeClr val="bg2"/>
                </a:solidFill>
              </a:rPr>
              <a:t>Frontend Technologies :</a:t>
            </a:r>
          </a:p>
          <a:p>
            <a:pPr marL="0" indent="0">
              <a:buNone/>
            </a:pPr>
            <a:r>
              <a:rPr lang="en-US" b="1" dirty="0">
                <a:solidFill>
                  <a:schemeClr val="bg2"/>
                </a:solidFill>
              </a:rPr>
              <a:t>         </a:t>
            </a:r>
            <a:r>
              <a:rPr lang="en-US" dirty="0" err="1"/>
              <a:t>Javascript</a:t>
            </a:r>
            <a:r>
              <a:rPr lang="en-US" b="1" dirty="0">
                <a:solidFill>
                  <a:schemeClr val="bg2"/>
                </a:solidFill>
              </a:rPr>
              <a:t>, </a:t>
            </a:r>
            <a:r>
              <a:rPr lang="en-US" dirty="0"/>
              <a:t>React.JS, Bootstrap, Material UI.</a:t>
            </a:r>
          </a:p>
          <a:p>
            <a:pPr marL="0" indent="0">
              <a:buNone/>
            </a:pPr>
            <a:r>
              <a:rPr lang="en-US" b="1" dirty="0">
                <a:solidFill>
                  <a:schemeClr val="bg2"/>
                </a:solidFill>
              </a:rPr>
              <a:t>IDEs:</a:t>
            </a:r>
          </a:p>
          <a:p>
            <a:pPr marL="0" indent="0">
              <a:buNone/>
            </a:pPr>
            <a:r>
              <a:rPr lang="en-US" dirty="0"/>
              <a:t>         Spring Tool Suite (STS), Vs Code.</a:t>
            </a:r>
          </a:p>
          <a:p>
            <a:endParaRPr lang="en-US" dirty="0"/>
          </a:p>
          <a:p>
            <a:endParaRPr lang="en-US" dirty="0"/>
          </a:p>
          <a:p>
            <a:endParaRPr lang="en-IN" dirty="0"/>
          </a:p>
        </p:txBody>
      </p:sp>
    </p:spTree>
    <p:extLst>
      <p:ext uri="{BB962C8B-B14F-4D97-AF65-F5344CB8AC3E}">
        <p14:creationId xmlns:p14="http://schemas.microsoft.com/office/powerpoint/2010/main" val="3503198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E03A-D2E4-46BE-81C4-0C3232D3278D}"/>
              </a:ext>
            </a:extLst>
          </p:cNvPr>
          <p:cNvSpPr>
            <a:spLocks noGrp="1"/>
          </p:cNvSpPr>
          <p:nvPr>
            <p:ph type="title"/>
          </p:nvPr>
        </p:nvSpPr>
        <p:spPr>
          <a:xfrm>
            <a:off x="1141413" y="0"/>
            <a:ext cx="9905998" cy="1478570"/>
          </a:xfrm>
        </p:spPr>
        <p:txBody>
          <a:bodyPr/>
          <a:lstStyle/>
          <a:p>
            <a:r>
              <a:rPr lang="en-US" b="1" dirty="0">
                <a:solidFill>
                  <a:schemeClr val="bg1"/>
                </a:solidFill>
                <a:latin typeface="Arial" panose="020B0604020202020204" pitchFamily="34" charset="0"/>
                <a:cs typeface="Arial" panose="020B0604020202020204" pitchFamily="34" charset="0"/>
              </a:rPr>
              <a:t>Deployment Technologies :</a:t>
            </a:r>
            <a:endParaRPr lang="en-IN"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7689F3D-90FF-40C7-95A6-CF871D026BC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7853588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EE67-91FA-464E-B490-D99D875BA044}"/>
              </a:ext>
            </a:extLst>
          </p:cNvPr>
          <p:cNvSpPr>
            <a:spLocks noGrp="1"/>
          </p:cNvSpPr>
          <p:nvPr>
            <p:ph type="title"/>
          </p:nvPr>
        </p:nvSpPr>
        <p:spPr>
          <a:xfrm>
            <a:off x="1141413" y="0"/>
            <a:ext cx="9905998" cy="1478570"/>
          </a:xfrm>
        </p:spPr>
        <p:txBody>
          <a:bodyPr/>
          <a:lstStyle/>
          <a:p>
            <a:r>
              <a:rPr lang="en-US" b="1" dirty="0">
                <a:solidFill>
                  <a:schemeClr val="bg1"/>
                </a:solidFill>
              </a:rPr>
              <a:t>Software needed to run CMS :</a:t>
            </a:r>
            <a:endParaRPr lang="en-IN" b="1" dirty="0">
              <a:solidFill>
                <a:schemeClr val="bg1"/>
              </a:solidFill>
            </a:endParaRPr>
          </a:p>
        </p:txBody>
      </p:sp>
      <p:sp>
        <p:nvSpPr>
          <p:cNvPr id="3" name="Content Placeholder 2">
            <a:extLst>
              <a:ext uri="{FF2B5EF4-FFF2-40B4-BE49-F238E27FC236}">
                <a16:creationId xmlns:a16="http://schemas.microsoft.com/office/drawing/2014/main" id="{981D94FB-E6BB-4D23-A62B-A2200B69FCE8}"/>
              </a:ext>
            </a:extLst>
          </p:cNvPr>
          <p:cNvSpPr>
            <a:spLocks noGrp="1"/>
          </p:cNvSpPr>
          <p:nvPr>
            <p:ph idx="1"/>
          </p:nvPr>
        </p:nvSpPr>
        <p:spPr>
          <a:xfrm>
            <a:off x="1141413" y="1878425"/>
            <a:ext cx="9905999" cy="4138061"/>
          </a:xfrm>
        </p:spPr>
        <p:txBody>
          <a:bodyPr>
            <a:normAutofit lnSpcReduction="10000"/>
          </a:bodyPr>
          <a:lstStyle/>
          <a:p>
            <a:pPr marL="457200" indent="-457200">
              <a:buFont typeface="+mj-lt"/>
              <a:buAutoNum type="arabicPeriod"/>
            </a:pPr>
            <a:r>
              <a:rPr lang="en-US" dirty="0"/>
              <a:t>Sprint tool suites or Eclipse IDE</a:t>
            </a:r>
          </a:p>
          <a:p>
            <a:pPr marL="457200" indent="-457200">
              <a:buFont typeface="+mj-lt"/>
              <a:buAutoNum type="arabicPeriod"/>
            </a:pPr>
            <a:r>
              <a:rPr lang="en-US" dirty="0"/>
              <a:t>JDK 1.8: To run this project you have JDK 1.8 version</a:t>
            </a:r>
          </a:p>
          <a:p>
            <a:pPr marL="457200" indent="-457200">
              <a:buFont typeface="+mj-lt"/>
              <a:buAutoNum type="arabicPeriod"/>
            </a:pPr>
            <a:r>
              <a:rPr lang="en-US" dirty="0"/>
              <a:t> Tomcat 8: This project runs over the tomcat 8 server</a:t>
            </a:r>
          </a:p>
          <a:p>
            <a:pPr marL="457200" indent="-457200">
              <a:buFont typeface="+mj-lt"/>
              <a:buAutoNum type="arabicPeriod"/>
            </a:pPr>
            <a:r>
              <a:rPr lang="en-US" dirty="0"/>
              <a:t>MySQL: You need </a:t>
            </a:r>
            <a:r>
              <a:rPr lang="en-US" dirty="0" err="1"/>
              <a:t>mysql</a:t>
            </a:r>
            <a:r>
              <a:rPr lang="en-US" dirty="0"/>
              <a:t> database for running this project.</a:t>
            </a:r>
          </a:p>
          <a:p>
            <a:pPr marL="457200" indent="-457200">
              <a:buFont typeface="+mj-lt"/>
              <a:buAutoNum type="arabicPeriod"/>
            </a:pPr>
            <a:r>
              <a:rPr lang="en-US" dirty="0"/>
              <a:t> MySQL </a:t>
            </a:r>
            <a:r>
              <a:rPr lang="en-US" dirty="0" err="1"/>
              <a:t>JConnector</a:t>
            </a:r>
            <a:r>
              <a:rPr lang="en-US" dirty="0"/>
              <a:t>: For making the connection from </a:t>
            </a:r>
            <a:r>
              <a:rPr lang="en-US" dirty="0" err="1"/>
              <a:t>mysql</a:t>
            </a:r>
            <a:r>
              <a:rPr lang="en-US" dirty="0"/>
              <a:t> and java, we need it.</a:t>
            </a:r>
          </a:p>
          <a:p>
            <a:pPr marL="457200" indent="-457200">
              <a:buFont typeface="+mj-lt"/>
              <a:buAutoNum type="arabicPeriod"/>
            </a:pPr>
            <a:r>
              <a:rPr lang="en-US" dirty="0"/>
              <a:t> Node Version 10 : For configuring react.JS project.</a:t>
            </a:r>
          </a:p>
          <a:p>
            <a:pPr marL="457200" indent="-457200">
              <a:buFont typeface="+mj-lt"/>
              <a:buAutoNum type="arabicPeriod"/>
            </a:pPr>
            <a:r>
              <a:rPr lang="en-US" dirty="0"/>
              <a:t> ReactJS CLI: For running the </a:t>
            </a:r>
            <a:r>
              <a:rPr lang="en-US" dirty="0" err="1"/>
              <a:t>reactS</a:t>
            </a:r>
            <a:r>
              <a:rPr lang="en-US" dirty="0"/>
              <a:t> project.</a:t>
            </a:r>
            <a:endParaRPr lang="en-IN" dirty="0"/>
          </a:p>
        </p:txBody>
      </p:sp>
    </p:spTree>
    <p:extLst>
      <p:ext uri="{BB962C8B-B14F-4D97-AF65-F5344CB8AC3E}">
        <p14:creationId xmlns:p14="http://schemas.microsoft.com/office/powerpoint/2010/main" val="37368146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111</TotalTime>
  <Words>731</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Trebuchet MS</vt:lpstr>
      <vt:lpstr>Tw Cen MT</vt:lpstr>
      <vt:lpstr>Circuit</vt:lpstr>
      <vt:lpstr>PowerPoint Presentation</vt:lpstr>
      <vt:lpstr>PowerPoint Presentation</vt:lpstr>
      <vt:lpstr>Problem Definition : </vt:lpstr>
      <vt:lpstr>Proposed Solution :</vt:lpstr>
      <vt:lpstr>Objective of the solution :</vt:lpstr>
      <vt:lpstr>Features :</vt:lpstr>
      <vt:lpstr>Development Technologies :</vt:lpstr>
      <vt:lpstr>Deployment Technologies :</vt:lpstr>
      <vt:lpstr>Software needed to run CMS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2024-02-13T05:41:10Z</dcterms:created>
  <dcterms:modified xsi:type="dcterms:W3CDTF">2024-02-14T10:32:04Z</dcterms:modified>
</cp:coreProperties>
</file>