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embeddedFontLst>
    <p:embeddedFont>
      <p:font typeface="Bubbler One"/>
      <p:regular r:id="rId86"/>
    </p:embeddedFont>
    <p:embeddedFont>
      <p:font typeface="Helvetica Neue"/>
      <p:regular r:id="rId87"/>
      <p:bold r:id="rId88"/>
      <p:italic r:id="rId89"/>
      <p:boldItalic r:id="rId90"/>
    </p:embeddedFont>
    <p:embeddedFont>
      <p:font typeface="Open Sans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BubblerOne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HelveticaNeue-bold.fntdata"/><Relationship Id="rId43" Type="http://schemas.openxmlformats.org/officeDocument/2006/relationships/slide" Target="slides/slide38.xml"/><Relationship Id="rId87" Type="http://schemas.openxmlformats.org/officeDocument/2006/relationships/font" Target="fonts/HelveticaNeue-regular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HelveticaNeue-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schemas.openxmlformats.org/officeDocument/2006/relationships/font" Target="fonts/OpenSans-boldItalic.fnt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OpenSans-regular.fntdata"/><Relationship Id="rId90" Type="http://schemas.openxmlformats.org/officeDocument/2006/relationships/font" Target="fonts/HelveticaNeue-boldItalic.fntdata"/><Relationship Id="rId93" Type="http://schemas.openxmlformats.org/officeDocument/2006/relationships/font" Target="fonts/OpenSans-italic.fntdata"/><Relationship Id="rId92" Type="http://schemas.openxmlformats.org/officeDocument/2006/relationships/font" Target="fonts/OpenSans-bold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77daa65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77daa65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lecture we’ll be introducing Git and Github, two very important tools that you’ll be using throughout weblab (and beyond!)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c9c761cb4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ac9c761cb4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c9c761cb4_0_1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c9c761cb4_0_1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ac9982b499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ac9982b499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ac9982b499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ac9982b499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c9982b4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c9982b4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d756ac48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d756ac48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d756ac48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d756ac48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ac9982b4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ac9982b4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c9c761cb4_0_18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c9c761cb4_0_18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ac9c761cb4_0_18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ac9c761cb4_0_18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c9982b499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c9982b499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2ac9982b499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2ac9982b499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ac9c761cb4_0_19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ac9c761cb4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ac9c761cb4_0_19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2ac9c761cb4_0_19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ac9982b499_0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2ac9982b499_0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ac9c761cb4_0_1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ac9c761cb4_0_1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ac9982b49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2ac9982b49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ac9982b4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ac9982b4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this is where Version Control comes in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ac9982b499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ac9982b499_1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ac9982b49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2ac9982b49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computing the difference every time you make changes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2ac9982b49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2ac9982b49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c9982b499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c9982b499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ac9c761cb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ac9c761cb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ac9982b499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ac9982b499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2ac9982b499_1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2ac9982b499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ac9982b499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ac9982b499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ac9c761cb4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ac9c761cb4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Raise your hand if you need more time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2ac9982b499_1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2ac9982b499_1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ac9c761cb4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ac9c761cb4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ac9c761cb4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ac9c761cb4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ac9c761cb4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ac9c761cb4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ac9c761cb4_0_5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ac9c761cb4_0_5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c9c761c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c9c761c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ac9c761cb4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ac9c761cb4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ac9c761cb4_0_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ac9c761cb4_0_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d769c243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d769c243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d769c243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d769c243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2ac9c761cb4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6" name="Google Shape;846;g2ac9c761cb4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2d769c243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2d769c243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2ac9c761cb4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2ac9c761cb4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2d769c243e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2d769c243e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have a working copy of the code in my working directory</a:t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2ac9982b499_1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2ac9982b499_1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ac9c761cb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ac9c761cb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?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c9982b499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c9982b499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2ac9982b499_1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2ac9982b499_1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2ac9982b499_1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2ac9982b499_1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6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g2ac9982b499_1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8" name="Google Shape;988;g2ac9982b499_1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g2ac9982b499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6" name="Google Shape;996;g2ac9982b499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2ac9982b499_1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2ac9982b499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2ac9982b499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7" name="Google Shape;1017;g2ac9982b499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2ac9982b499_1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2ac9982b499_1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ac9982b499_1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ac9982b499_1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2ac9982b499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2ac9982b499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ac9982b499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ac9982b499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c9c761cb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c9c761cb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ac9982b499_1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2ac9982b499_1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minutes (?)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2ac9c761cb4_0_19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2ac9c761cb4_0_19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2ac9c761cb4_0_1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2ac9c761cb4_0_1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ac9982b499_1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ac9982b499_1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2ac9982b499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2ac9982b499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g2ac9982b499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3" name="Google Shape;1123;g2ac9982b499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2ac9982b499_1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2ac9982b499_1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g2ac9c761cb4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0" name="Google Shape;1170;g2ac9c761cb4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8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2ac9982b49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2ac9982b49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that was on our computer :’)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ac9982b499_1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ac9982b499_1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c9c761cb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c9c761cb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g2ac9c761cb4_0_9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5" name="Google Shape;1255;g2ac9c761cb4_0_9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2ac9c761cb4_0_1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2ac9c761cb4_0_1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ac9c761cb4_0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6" name="Google Shape;1366;g2ac9c761cb4_0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g2ac9c761cb4_0_1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5" name="Google Shape;1425;g2ac9c761cb4_0_1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" name="Google Shape;1482;g2ac9c761cb4_0_1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3" name="Google Shape;1483;g2ac9c761cb4_0_1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2ac9c761cb4_0_1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2ac9c761cb4_0_1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2ac9c761cb4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2ac9c761cb4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5" name="Shape 1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6" name="Google Shape;1656;g2ac9c761cb4_0_1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7" name="Google Shape;1657;g2ac9c761cb4_0_1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4" name="Shape 1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Google Shape;1715;g2ac9c761cb4_0_1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6" name="Google Shape;1716;g2ac9c761cb4_0_1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g2ac9982b499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6" name="Google Shape;1776;g2ac9982b499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c9c761cb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ac9c761cb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2" name="Shape 1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Google Shape;1793;g328b608d16d_18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4" name="Google Shape;1794;g328b608d16d_18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c9c761cb4_0_1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ac9c761cb4_0_1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96D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DAFF"/>
              </a:buClr>
              <a:buSzPts val="2800"/>
              <a:buNone/>
              <a:defRPr sz="2800">
                <a:solidFill>
                  <a:srgbClr val="D2DA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ub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892969" y="863947"/>
            <a:ext cx="7358100" cy="1741200"/>
          </a:xfrm>
          <a:prstGeom prst="rect">
            <a:avLst/>
          </a:prstGeom>
          <a:noFill/>
          <a:ln>
            <a:noFill/>
          </a:ln>
        </p:spPr>
        <p:txBody>
          <a:bodyPr anchorCtr="0" anchor="b" bIns="58925" lIns="58925" spcFirstLastPara="1" rIns="58925" wrap="square" tIns="589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DFF"/>
              </a:buClr>
              <a:buSzPts val="5200"/>
              <a:buNone/>
              <a:defRPr i="0" sz="5200" u="none" cap="none" strike="noStrike">
                <a:solidFill>
                  <a:srgbClr val="396DFF"/>
                </a:solidFill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Helvetica Neue"/>
              <a:buNone/>
              <a:defRPr b="0" i="0" sz="5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892969" y="2652117"/>
            <a:ext cx="7358100" cy="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58925" lIns="58925" spcFirstLastPara="1" rIns="58925" wrap="square" tIns="58925">
            <a:noAutofit/>
          </a:bodyPr>
          <a:lstStyle>
            <a:lvl1pPr indent="-3492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900"/>
              <a:buChar char="●"/>
              <a:defRPr i="0" sz="1900" u="none" cap="none" strike="noStrike">
                <a:solidFill>
                  <a:srgbClr val="0A369D"/>
                </a:solidFill>
              </a:defRPr>
            </a:lvl1pPr>
            <a:lvl2pPr indent="-349250" lvl="1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900"/>
              <a:buChar char="○"/>
              <a:defRPr i="0" sz="1900" u="none" cap="none" strike="noStrike">
                <a:solidFill>
                  <a:srgbClr val="0A369D"/>
                </a:solidFill>
              </a:defRPr>
            </a:lvl2pPr>
            <a:lvl3pPr indent="-349250" lvl="2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900"/>
              <a:buChar char="■"/>
              <a:defRPr i="0" sz="1900" u="none" cap="none" strike="noStrike">
                <a:solidFill>
                  <a:srgbClr val="0A369D"/>
                </a:solidFill>
              </a:defRPr>
            </a:lvl3pPr>
            <a:lvl4pPr indent="-349250" lvl="3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900"/>
              <a:buChar char="●"/>
              <a:defRPr i="0" sz="1900" u="none" cap="none" strike="noStrike">
                <a:solidFill>
                  <a:srgbClr val="0A369D"/>
                </a:solidFill>
              </a:defRPr>
            </a:lvl4pPr>
            <a:lvl5pPr indent="-349250" lvl="4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900"/>
              <a:buChar char="○"/>
              <a:defRPr i="0" sz="1900" u="none" cap="none" strike="noStrike">
                <a:solidFill>
                  <a:srgbClr val="0A369D"/>
                </a:solidFill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A369D"/>
              </a:buClr>
              <a:buSzPts val="1900"/>
              <a:buChar char="■"/>
              <a:defRPr i="0" sz="1900" u="none" cap="none" strike="noStrike">
                <a:solidFill>
                  <a:srgbClr val="0A369D"/>
                </a:solidFill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A369D"/>
              </a:buClr>
              <a:buSzPts val="1900"/>
              <a:buChar char="●"/>
              <a:defRPr i="0" sz="1900" u="none" cap="none" strike="noStrike">
                <a:solidFill>
                  <a:srgbClr val="0A369D"/>
                </a:solidFill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A369D"/>
              </a:buClr>
              <a:buSzPts val="1900"/>
              <a:buChar char="○"/>
              <a:defRPr i="0" sz="1900" u="none" cap="none" strike="noStrike">
                <a:solidFill>
                  <a:srgbClr val="0A369D"/>
                </a:solidFill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>
                <a:srgbClr val="0A369D"/>
              </a:buClr>
              <a:buSzPts val="1900"/>
              <a:buChar char="■"/>
              <a:defRPr i="0" sz="1900" u="none" cap="none" strike="noStrike">
                <a:solidFill>
                  <a:srgbClr val="0A369D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4437983" y="4882307"/>
            <a:ext cx="258900" cy="2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2750" lIns="32750" spcFirstLastPara="1" rIns="32750" wrap="square" tIns="327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"/>
              <a:buFont typeface="Helvetica Neue"/>
              <a:buNone/>
              <a:defRPr b="0" i="0" sz="1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96D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5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2DAFF"/>
              </a:buClr>
              <a:buSzPts val="2800"/>
              <a:buNone/>
              <a:defRPr sz="2800">
                <a:solidFill>
                  <a:srgbClr val="D2DA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95458"/>
              </a:buClr>
              <a:buSzPts val="3600"/>
              <a:buNone/>
              <a:defRPr sz="3600">
                <a:solidFill>
                  <a:srgbClr val="F9545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95458"/>
              </a:buClr>
              <a:buSzPts val="4800"/>
              <a:buNone/>
              <a:defRPr sz="4800">
                <a:solidFill>
                  <a:srgbClr val="F9545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95458"/>
              </a:buClr>
              <a:buSzPts val="3600"/>
              <a:buNone/>
              <a:defRPr sz="3600">
                <a:solidFill>
                  <a:srgbClr val="F9545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5" name="Google Shape;95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/>
          <p:nvPr>
            <p:ph type="ctrTitle"/>
          </p:nvPr>
        </p:nvSpPr>
        <p:spPr>
          <a:xfrm>
            <a:off x="311708" y="1125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C333F"/>
              </a:buClr>
              <a:buSzPts val="6000"/>
              <a:buNone/>
              <a:defRPr sz="6000">
                <a:solidFill>
                  <a:srgbClr val="CC333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Bubbler One"/>
              <a:buNone/>
              <a:defRPr sz="12000">
                <a:latin typeface="Bubbler One"/>
                <a:ea typeface="Bubbler One"/>
                <a:cs typeface="Bubbler One"/>
                <a:sym typeface="Bubbler One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" type="subTitle"/>
          </p:nvPr>
        </p:nvSpPr>
        <p:spPr>
          <a:xfrm>
            <a:off x="311700" y="2681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26"/>
          <p:cNvSpPr txBox="1"/>
          <p:nvPr>
            <p:ph idx="2" type="subTitle"/>
          </p:nvPr>
        </p:nvSpPr>
        <p:spPr>
          <a:xfrm>
            <a:off x="1862400" y="3821725"/>
            <a:ext cx="54192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777777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777777"/>
                </a:solidFill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3" type="subTitle"/>
          </p:nvPr>
        </p:nvSpPr>
        <p:spPr>
          <a:xfrm>
            <a:off x="477600" y="4358425"/>
            <a:ext cx="8188800" cy="53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rgbClr val="777777"/>
                </a:solidFill>
              </a:defRPr>
            </a:lvl1pPr>
            <a:lvl2pPr lvl="1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2pPr>
            <a:lvl3pPr lvl="2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3pPr>
            <a:lvl4pPr lvl="3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4pPr>
            <a:lvl5pPr lvl="4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5pPr>
            <a:lvl6pPr lvl="5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6pPr>
            <a:lvl7pPr lvl="6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7pPr>
            <a:lvl8pPr lvl="7" algn="ctr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777777"/>
                </a:solidFill>
              </a:defRPr>
            </a:lvl8pPr>
            <a:lvl9pPr lvl="8" algn="ctr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77777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95458"/>
              </a:buClr>
              <a:buSzPts val="4800"/>
              <a:buNone/>
              <a:defRPr sz="4800">
                <a:solidFill>
                  <a:srgbClr val="F9545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6DFF"/>
              </a:buClr>
              <a:buSzPts val="2800"/>
              <a:buFont typeface="Avenir"/>
              <a:buNone/>
              <a:defRPr sz="2800">
                <a:solidFill>
                  <a:srgbClr val="396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Char char="●"/>
              <a:defRPr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●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●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rt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EFEFE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6DFF"/>
              </a:buClr>
              <a:buSzPts val="2800"/>
              <a:buFont typeface="Avenir"/>
              <a:buNone/>
              <a:defRPr sz="2800">
                <a:solidFill>
                  <a:srgbClr val="396D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venir"/>
              <a:buNone/>
              <a:defRPr sz="28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Char char="●"/>
              <a:defRPr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●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●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A369D"/>
              </a:buClr>
              <a:buSzPts val="1400"/>
              <a:buFont typeface="Open Sans"/>
              <a:buChar char="○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A369D"/>
              </a:buClr>
              <a:buSzPts val="1400"/>
              <a:buFont typeface="Open Sans"/>
              <a:buChar char="■"/>
              <a:defRPr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000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16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4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8.png"/><Relationship Id="rId8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19.png"/><Relationship Id="rId7" Type="http://schemas.openxmlformats.org/officeDocument/2006/relationships/image" Target="../media/image1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9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13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22.png"/><Relationship Id="rId6" Type="http://schemas.openxmlformats.org/officeDocument/2006/relationships/image" Target="../media/image25.png"/><Relationship Id="rId7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.png"/><Relationship Id="rId4" Type="http://schemas.openxmlformats.org/officeDocument/2006/relationships/image" Target="../media/image2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6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3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27.png"/><Relationship Id="rId7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1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Basics</a:t>
            </a:r>
            <a:endParaRPr/>
          </a:p>
        </p:txBody>
      </p:sp>
      <p:sp>
        <p:nvSpPr>
          <p:cNvPr id="110" name="Google Shape;11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Abby Chou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/>
          <p:nvPr/>
        </p:nvSpPr>
        <p:spPr>
          <a:xfrm>
            <a:off x="5160900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6"/>
          <p:cNvSpPr/>
          <p:nvPr/>
        </p:nvSpPr>
        <p:spPr>
          <a:xfrm>
            <a:off x="1899425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2224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50" y="22266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0" name="Google Shape;220;p36"/>
          <p:cNvCxnSpPr>
            <a:stCxn id="211" idx="1"/>
          </p:cNvCxnSpPr>
          <p:nvPr/>
        </p:nvCxnSpPr>
        <p:spPr>
          <a:xfrm flipH="1">
            <a:off x="4841100" y="3753150"/>
            <a:ext cx="319800" cy="87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1" name="Google Shape;221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1602" y="2520462"/>
            <a:ext cx="1232700" cy="1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6"/>
          <p:cNvSpPr/>
          <p:nvPr/>
        </p:nvSpPr>
        <p:spPr>
          <a:xfrm>
            <a:off x="727075" y="1564025"/>
            <a:ext cx="2100000" cy="14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Can u like not?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/>
          <p:nvPr/>
        </p:nvSpPr>
        <p:spPr>
          <a:xfrm>
            <a:off x="5160900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7"/>
          <p:cNvSpPr/>
          <p:nvPr/>
        </p:nvSpPr>
        <p:spPr>
          <a:xfrm>
            <a:off x="1899425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9" name="Google Shape;22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31" name="Google Shape;23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2224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50" y="22266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6" name="Google Shape;236;p37"/>
          <p:cNvCxnSpPr>
            <a:stCxn id="227" idx="1"/>
          </p:cNvCxnSpPr>
          <p:nvPr/>
        </p:nvCxnSpPr>
        <p:spPr>
          <a:xfrm flipH="1">
            <a:off x="4841100" y="3753150"/>
            <a:ext cx="319800" cy="87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7" name="Google Shape;237;p3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1602" y="2520462"/>
            <a:ext cx="1232700" cy="1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7"/>
          <p:cNvSpPr/>
          <p:nvPr/>
        </p:nvSpPr>
        <p:spPr>
          <a:xfrm>
            <a:off x="727075" y="1564025"/>
            <a:ext cx="2100000" cy="14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Can u like not?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7"/>
          <p:cNvSpPr/>
          <p:nvPr/>
        </p:nvSpPr>
        <p:spPr>
          <a:xfrm flipH="1">
            <a:off x="5422925" y="1370238"/>
            <a:ext cx="3127200" cy="14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 Can u like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✨</a:t>
            </a: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deal with it</a:t>
            </a:r>
            <a:r>
              <a:rPr lang="en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✨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/>
          <p:nvPr>
            <p:ph type="title"/>
          </p:nvPr>
        </p:nvSpPr>
        <p:spPr>
          <a:xfrm>
            <a:off x="311700" y="1280150"/>
            <a:ext cx="8520600" cy="261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independent copies of the code! (so people can work without disrupting each other)</a:t>
            </a:r>
            <a:endParaRPr/>
          </a:p>
        </p:txBody>
      </p:sp>
      <p:sp>
        <p:nvSpPr>
          <p:cNvPr id="245" name="Google Shape;245;p38"/>
          <p:cNvSpPr/>
          <p:nvPr/>
        </p:nvSpPr>
        <p:spPr>
          <a:xfrm>
            <a:off x="1539250" y="4042400"/>
            <a:ext cx="1009800" cy="78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Who broke xyz i need it rn &gt;:(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6" name="Google Shape;246;p38"/>
          <p:cNvSpPr/>
          <p:nvPr/>
        </p:nvSpPr>
        <p:spPr>
          <a:xfrm>
            <a:off x="5147300" y="356300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0675" y="2438400"/>
            <a:ext cx="2025325" cy="276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1452" y="3037537"/>
            <a:ext cx="1232700" cy="123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4316866">
            <a:off x="-1705376" y="212445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2925" y="2969492"/>
            <a:ext cx="1310025" cy="73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…but that creates so many problems </a:t>
            </a:r>
            <a:r>
              <a:rPr lang="en"/>
              <a:t>😖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onicons_2-0-1_android-person_256_0_cc333f_none.png" id="261" name="Google Shape;26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2" name="Google Shape;26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3" name="Google Shape;26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4" name="Google Shape;26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6" name="Google Shape;2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7" name="Google Shape;26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8" name="Google Shape;2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69" name="Google Shape;26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0" name="Google Shape;27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271" name="Google Shape;271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2" name="Google Shape;27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3" name="Google Shape;27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5" name="Google Shape;2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6" name="Google Shape;27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7" name="Google Shape;27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8" name="Google Shape;27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79" name="Google Shape;27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80" name="Google Shape;280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0"/>
          <p:cNvPicPr preferRelativeResize="0"/>
          <p:nvPr/>
        </p:nvPicPr>
        <p:blipFill rotWithShape="1">
          <a:blip r:embed="rId6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0"/>
          <p:cNvPicPr preferRelativeResize="0"/>
          <p:nvPr/>
        </p:nvPicPr>
        <p:blipFill rotWithShape="1">
          <a:blip r:embed="rId7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icons_1-8-0_code_badge_64_0_eb6841_none.png" id="287" name="Google Shape;28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288" name="Google Shape;28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89" name="Google Shape;28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0" name="Google Shape;29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1" name="Google Shape;29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2" name="Google Shape;29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3" name="Google Shape;29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4" name="Google Shape;29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5" name="Google Shape;2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6" name="Google Shape;2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297" name="Google Shape;297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8" name="Google Shape;29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299" name="Google Shape;29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0" name="Google Shape;30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1" name="Google Shape;30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2" name="Google Shape;302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3" name="Google Shape;30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4" name="Google Shape;30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5" name="Google Shape;30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6" name="Google Shape;30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07" name="Google Shape;307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8" name="Google Shape;30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09" name="Google Shape;30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0" name="Google Shape;31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1" name="Google Shape;3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2" name="Google Shape;31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3" name="Google Shape;31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4" name="Google Shape;31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5" name="Google Shape;31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16" name="Google Shape;316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7" name="Google Shape;317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8" name="Google Shape;31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19" name="Google Shape;319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0" name="Google Shape;320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1" name="Google Shape;321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2" name="Google Shape;322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3" name="Google Shape;32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4" name="Google Shape;324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5" name="Google Shape;32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26" name="Google Shape;326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8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1"/>
          <p:cNvPicPr preferRelativeResize="0"/>
          <p:nvPr/>
        </p:nvPicPr>
        <p:blipFill rotWithShape="1">
          <a:blip r:embed="rId9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icons_1-8-0_code_badge_64_0_eb6841_none.png" id="333" name="Google Shape;33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34" name="Google Shape;33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35" name="Google Shape;33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36" name="Google Shape;33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37" name="Google Shape;33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38" name="Google Shape;33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39" name="Google Shape;33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0" name="Google Shape;34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1" name="Google Shape;34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2" name="Google Shape;34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43" name="Google Shape;343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4" name="Google Shape;34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5" name="Google Shape;34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6" name="Google Shape;34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7" name="Google Shape;34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8" name="Google Shape;34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49" name="Google Shape;34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0" name="Google Shape;35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1" name="Google Shape;35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2" name="Google Shape;352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53" name="Google Shape;3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4" name="Google Shape;35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5" name="Google Shape;35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6" name="Google Shape;35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7" name="Google Shape;3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8" name="Google Shape;35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59" name="Google Shape;35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0" name="Google Shape;36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1" name="Google Shape;36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62" name="Google Shape;362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3" name="Google Shape;36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4" name="Google Shape;364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5" name="Google Shape;365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6" name="Google Shape;36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7" name="Google Shape;367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8" name="Google Shape;36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69" name="Google Shape;369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70" name="Google Shape;370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71" name="Google Shape;371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72" name="Google Shape;3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42"/>
          <p:cNvPicPr preferRelativeResize="0"/>
          <p:nvPr/>
        </p:nvPicPr>
        <p:blipFill rotWithShape="1">
          <a:blip r:embed="rId8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2"/>
          <p:cNvPicPr preferRelativeResize="0"/>
          <p:nvPr/>
        </p:nvPicPr>
        <p:blipFill rotWithShape="1">
          <a:blip r:embed="rId9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2"/>
          <p:cNvSpPr/>
          <p:nvPr/>
        </p:nvSpPr>
        <p:spPr>
          <a:xfrm>
            <a:off x="969625" y="1666975"/>
            <a:ext cx="932100" cy="978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2"/>
          <p:cNvSpPr/>
          <p:nvPr/>
        </p:nvSpPr>
        <p:spPr>
          <a:xfrm>
            <a:off x="5923650" y="1666975"/>
            <a:ext cx="932100" cy="978000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icons_1-8-0_code_badge_64_0_eb6841_none.png" id="381" name="Google Shape;38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82" name="Google Shape;38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3" name="Google Shape;38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4" name="Google Shape;38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5" name="Google Shape;38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6" name="Google Shape;3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7" name="Google Shape;38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8" name="Google Shape;38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89" name="Google Shape;38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0" name="Google Shape;39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391" name="Google Shape;391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2" name="Google Shape;3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3" name="Google Shape;39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4" name="Google Shape;39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5" name="Google Shape;39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6" name="Google Shape;396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7" name="Google Shape;39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8" name="Google Shape;39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399" name="Google Shape;39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0" name="Google Shape;400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401" name="Google Shape;40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2" name="Google Shape;40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3" name="Google Shape;40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4" name="Google Shape;40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5" name="Google Shape;40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6" name="Google Shape;40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7" name="Google Shape;40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8" name="Google Shape;40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09" name="Google Shape;40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410" name="Google Shape;410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1" name="Google Shape;411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2" name="Google Shape;41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3" name="Google Shape;413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4" name="Google Shape;414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5" name="Google Shape;415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6" name="Google Shape;41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7" name="Google Shape;41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8" name="Google Shape;41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19" name="Google Shape;419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20" name="Google Shape;42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3"/>
          <p:cNvPicPr preferRelativeResize="0"/>
          <p:nvPr/>
        </p:nvPicPr>
        <p:blipFill rotWithShape="1">
          <a:blip r:embed="rId8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3"/>
          <p:cNvSpPr/>
          <p:nvPr/>
        </p:nvSpPr>
        <p:spPr>
          <a:xfrm flipH="1">
            <a:off x="3038675" y="512875"/>
            <a:ext cx="4008600" cy="859200"/>
          </a:xfrm>
          <a:prstGeom prst="wedgeRectCallout">
            <a:avLst>
              <a:gd fmla="val -37321" name="adj1"/>
              <a:gd fmla="val 854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 I know you made changes in like 50 places in that file but can you copy the changes over one by one</a:t>
            </a:r>
            <a:endParaRPr/>
          </a:p>
        </p:txBody>
      </p:sp>
      <p:pic>
        <p:nvPicPr>
          <p:cNvPr id="423" name="Google Shape;423;p43"/>
          <p:cNvPicPr preferRelativeResize="0"/>
          <p:nvPr/>
        </p:nvPicPr>
        <p:blipFill rotWithShape="1">
          <a:blip r:embed="rId9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onicons_2-0-1_android-person_256_0_cc333f_none.png" id="428" name="Google Shape;42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29" name="Google Shape;42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0" name="Google Shape;43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1" name="Google Shape;43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2" name="Google Shape;43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3" name="Google Shape;43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4" name="Google Shape;43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5" name="Google Shape;4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6" name="Google Shape;43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7" name="Google Shape;43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438" name="Google Shape;43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39" name="Google Shape;439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0" name="Google Shape;44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1" name="Google Shape;441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2" name="Google Shape;442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3" name="Google Shape;44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4" name="Google Shape;44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5" name="Google Shape;4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6" name="Google Shape;446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47" name="Google Shape;44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4"/>
          <p:cNvPicPr preferRelativeResize="0"/>
          <p:nvPr/>
        </p:nvPicPr>
        <p:blipFill rotWithShape="1">
          <a:blip r:embed="rId6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4"/>
          <p:cNvPicPr preferRelativeResize="0"/>
          <p:nvPr/>
        </p:nvPicPr>
        <p:blipFill rotWithShape="1">
          <a:blip r:embed="rId7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2866740" y="943960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907669">
            <a:off x="4783865" y="763410"/>
            <a:ext cx="936118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3266303" y="2682635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4241815" y="3326485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1729338">
            <a:off x="4116728" y="181329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947548">
            <a:off x="1611365" y="173873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374120">
            <a:off x="3882803" y="24634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374120">
            <a:off x="5235178" y="1774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24897">
            <a:off x="3704878" y="943960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35">
            <a:off x="5097203" y="4037710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35">
            <a:off x="3499903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651562">
            <a:off x="3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460468">
            <a:off x="7969615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4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460468">
            <a:off x="7977115" y="364685"/>
            <a:ext cx="936119" cy="99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onicons_2-0-1_android-person_256_0_cc333f_none.png" id="468" name="Google Shape;46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69" name="Google Shape;46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0" name="Google Shape;47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1" name="Google Shape;47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2" name="Google Shape;47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3" name="Google Shape;47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4" name="Google Shape;47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5" name="Google Shape;47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6" name="Google Shape;47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7" name="Google Shape;4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478" name="Google Shape;4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79" name="Google Shape;479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0" name="Google Shape;480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1" name="Google Shape;48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2" name="Google Shape;48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3" name="Google Shape;48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4" name="Google Shape;484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5" name="Google Shape;48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6" name="Google Shape;48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487" name="Google Shape;48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5"/>
          <p:cNvPicPr preferRelativeResize="0"/>
          <p:nvPr/>
        </p:nvPicPr>
        <p:blipFill rotWithShape="1">
          <a:blip r:embed="rId6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5"/>
          <p:cNvPicPr preferRelativeResize="0"/>
          <p:nvPr/>
        </p:nvPicPr>
        <p:blipFill rotWithShape="1">
          <a:blip r:embed="rId7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2866740" y="943960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907669">
            <a:off x="4783865" y="763410"/>
            <a:ext cx="936118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3266303" y="2682635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4241815" y="3326485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1729338">
            <a:off x="4116728" y="181329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947548">
            <a:off x="1611365" y="173873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374120">
            <a:off x="3882803" y="24634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374120">
            <a:off x="5235178" y="1774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24897">
            <a:off x="3704878" y="943960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35">
            <a:off x="5097203" y="4037710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35">
            <a:off x="3499903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651562">
            <a:off x="3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460468">
            <a:off x="7969615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45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460468">
            <a:off x="7977115" y="364685"/>
            <a:ext cx="936119" cy="990154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5"/>
          <p:cNvSpPr/>
          <p:nvPr/>
        </p:nvSpPr>
        <p:spPr>
          <a:xfrm>
            <a:off x="6298925" y="99325"/>
            <a:ext cx="2106300" cy="609600"/>
          </a:xfrm>
          <a:prstGeom prst="wedgeRectCallout">
            <a:avLst>
              <a:gd fmla="val -75312" name="adj1"/>
              <a:gd fmla="val 3744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lines 250-280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24 new lines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collaborate on code?</a:t>
            </a:r>
            <a:endParaRPr/>
          </a:p>
        </p:txBody>
      </p:sp>
      <p:pic>
        <p:nvPicPr>
          <p:cNvPr id="116" name="Google Shape;11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550" y="3004013"/>
            <a:ext cx="1380800" cy="18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8188" y="3272450"/>
            <a:ext cx="2218275" cy="155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3175" y="3130225"/>
            <a:ext cx="2336679" cy="1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hour later...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icons_1-8-0_code_badge_64_0_eb6841_none.png" id="514" name="Google Shape;5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5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15" name="Google Shape;51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95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516" name="Google Shape;516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78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17" name="Google Shape;51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2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18" name="Google Shape;51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61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19" name="Google Shape;5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5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20" name="Google Shape;52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1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21" name="Google Shape;52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71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22" name="Google Shape;52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8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23" name="Google Shape;5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65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24" name="Google Shape;52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0250" y="1002025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7"/>
          <p:cNvSpPr/>
          <p:nvPr/>
        </p:nvSpPr>
        <p:spPr>
          <a:xfrm>
            <a:off x="1841400" y="672175"/>
            <a:ext cx="2346300" cy="1269300"/>
          </a:xfrm>
          <a:prstGeom prst="cloudCallout">
            <a:avLst>
              <a:gd fmla="val 44854" name="adj1"/>
              <a:gd fmla="val 70933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WAIT!!!!!!!!!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NEEDED LINES 250-280</a:t>
            </a:r>
            <a:endParaRPr/>
          </a:p>
        </p:txBody>
      </p:sp>
      <p:pic>
        <p:nvPicPr>
          <p:cNvPr id="526" name="Google Shape;526;p47"/>
          <p:cNvPicPr preferRelativeResize="0"/>
          <p:nvPr/>
        </p:nvPicPr>
        <p:blipFill rotWithShape="1">
          <a:blip r:embed="rId6">
            <a:alphaModFix/>
          </a:blip>
          <a:srcRect b="19021" l="0" r="0" t="0"/>
          <a:stretch/>
        </p:blipFill>
        <p:spPr>
          <a:xfrm rot="-310677">
            <a:off x="3844328" y="1424644"/>
            <a:ext cx="1226296" cy="135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onicons_2-0-1_android-person_256_0_cc333f_none.png" id="531" name="Google Shape;53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375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2" name="Google Shape;53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3000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3" name="Google Shape;53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775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4" name="Google Shape;53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5" name="Google Shape;53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6" name="Google Shape;53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025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7" name="Google Shape;53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4625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8" name="Google Shape;5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20625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39" name="Google Shape;53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7388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0" name="Google Shape;54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0025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onicons_2-0-1_android-person_256_0_cc333f_none.png" id="541" name="Google Shape;54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1250" y="1937125"/>
            <a:ext cx="1269250" cy="1269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2" name="Google Shape;5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32875" y="19273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3" name="Google Shape;5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1650" y="7624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4" name="Google Shape;544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5" name="Google Shape;54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9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6" name="Google Shape;546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4900" y="18511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7" name="Google Shape;54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94500" y="39485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8" name="Google Shape;54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0500" y="360302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49" name="Google Shape;54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7263" y="10450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50" name="Google Shape;550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900" y="2765575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1" name="Google Shape;551;p48"/>
          <p:cNvPicPr preferRelativeResize="0"/>
          <p:nvPr/>
        </p:nvPicPr>
        <p:blipFill rotWithShape="1">
          <a:blip r:embed="rId6">
            <a:alphaModFix/>
          </a:blip>
          <a:srcRect b="19021" l="0" r="0" t="0"/>
          <a:stretch/>
        </p:blipFill>
        <p:spPr>
          <a:xfrm>
            <a:off x="6284886" y="1045012"/>
            <a:ext cx="1841975" cy="2034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8"/>
          <p:cNvPicPr preferRelativeResize="0"/>
          <p:nvPr/>
        </p:nvPicPr>
        <p:blipFill rotWithShape="1">
          <a:blip r:embed="rId7">
            <a:alphaModFix/>
          </a:blip>
          <a:srcRect b="31829" l="0" r="14111" t="0"/>
          <a:stretch/>
        </p:blipFill>
        <p:spPr>
          <a:xfrm rot="4316866">
            <a:off x="1201079" y="1080258"/>
            <a:ext cx="2322241" cy="245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2866740" y="943960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907669">
            <a:off x="4783865" y="763410"/>
            <a:ext cx="936118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3266303" y="2682635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88">
            <a:off x="4241815" y="3326485"/>
            <a:ext cx="936118" cy="990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1729338">
            <a:off x="4116728" y="181329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947548">
            <a:off x="1611365" y="173873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374120">
            <a:off x="3882803" y="24634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374120">
            <a:off x="5235178" y="17748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24897">
            <a:off x="3704878" y="943960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35">
            <a:off x="5097203" y="4037710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35">
            <a:off x="3499903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651562">
            <a:off x="3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460468">
            <a:off x="7969615" y="4153335"/>
            <a:ext cx="936119" cy="990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48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2460468">
            <a:off x="7977115" y="364685"/>
            <a:ext cx="936119" cy="990154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8"/>
          <p:cNvSpPr/>
          <p:nvPr/>
        </p:nvSpPr>
        <p:spPr>
          <a:xfrm flipH="1">
            <a:off x="3580100" y="184950"/>
            <a:ext cx="2309400" cy="990300"/>
          </a:xfrm>
          <a:prstGeom prst="wedgeRectCallout">
            <a:avLst>
              <a:gd fmla="val -70898" name="adj1"/>
              <a:gd fmla="val 13217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ROLLBACK ROLLBACK</a:t>
            </a:r>
            <a:endParaRPr/>
          </a:p>
        </p:txBody>
      </p:sp>
      <p:sp>
        <p:nvSpPr>
          <p:cNvPr id="568" name="Google Shape;568;p48"/>
          <p:cNvSpPr/>
          <p:nvPr/>
        </p:nvSpPr>
        <p:spPr>
          <a:xfrm flipH="1">
            <a:off x="3591238" y="1598250"/>
            <a:ext cx="2309400" cy="990300"/>
          </a:xfrm>
          <a:prstGeom prst="wedgeRectCallout">
            <a:avLst>
              <a:gd fmla="val 83540" name="adj1"/>
              <a:gd fmla="val 3758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WHERE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" name="Google Shape;57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25" y="9410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9"/>
          <p:cNvPicPr preferRelativeResize="0"/>
          <p:nvPr/>
        </p:nvPicPr>
        <p:blipFill rotWithShape="1">
          <a:blip r:embed="rId4">
            <a:alphaModFix/>
          </a:blip>
          <a:srcRect b="0" l="2732" r="2722" t="0"/>
          <a:stretch/>
        </p:blipFill>
        <p:spPr>
          <a:xfrm rot="-1076476">
            <a:off x="747880" y="-41908"/>
            <a:ext cx="1478441" cy="1563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49"/>
          <p:cNvPicPr preferRelativeResize="0"/>
          <p:nvPr/>
        </p:nvPicPr>
        <p:blipFill rotWithShape="1">
          <a:blip r:embed="rId5">
            <a:alphaModFix/>
          </a:blip>
          <a:srcRect b="19021" l="0" r="0" t="0"/>
          <a:stretch/>
        </p:blipFill>
        <p:spPr>
          <a:xfrm rot="1597637">
            <a:off x="5127153" y="568394"/>
            <a:ext cx="1226296" cy="1354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76" name="Google Shape;576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025" y="73210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77" name="Google Shape;577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775" y="1515950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8" name="Google Shape;578;p49"/>
          <p:cNvPicPr preferRelativeResize="0"/>
          <p:nvPr/>
        </p:nvPicPr>
        <p:blipFill rotWithShape="1">
          <a:blip r:embed="rId7">
            <a:alphaModFix/>
          </a:blip>
          <a:srcRect b="31829" l="0" r="14111" t="0"/>
          <a:stretch/>
        </p:blipFill>
        <p:spPr>
          <a:xfrm rot="2122603">
            <a:off x="3151192" y="460226"/>
            <a:ext cx="1908592" cy="2018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" name="Google Shape;58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3025" y="94100"/>
            <a:ext cx="4762500" cy="476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0"/>
          <p:cNvPicPr preferRelativeResize="0"/>
          <p:nvPr/>
        </p:nvPicPr>
        <p:blipFill rotWithShape="1">
          <a:blip r:embed="rId4">
            <a:alphaModFix/>
          </a:blip>
          <a:srcRect b="31829" l="0" r="14111" t="0"/>
          <a:stretch/>
        </p:blipFill>
        <p:spPr>
          <a:xfrm rot="2122603">
            <a:off x="3151192" y="460226"/>
            <a:ext cx="1908592" cy="2018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0"/>
          <p:cNvPicPr preferRelativeResize="0"/>
          <p:nvPr/>
        </p:nvPicPr>
        <p:blipFill rotWithShape="1">
          <a:blip r:embed="rId5">
            <a:alphaModFix/>
          </a:blip>
          <a:srcRect b="19021" l="0" r="0" t="0"/>
          <a:stretch/>
        </p:blipFill>
        <p:spPr>
          <a:xfrm rot="1597637">
            <a:off x="5127153" y="568394"/>
            <a:ext cx="1226296" cy="1354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86" name="Google Shape;586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3025" y="212100"/>
            <a:ext cx="1129600" cy="11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587" name="Google Shape;587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7775" y="824150"/>
            <a:ext cx="1301400" cy="13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381175" y="2125550"/>
            <a:ext cx="5170698" cy="3878024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0"/>
          <p:cNvSpPr txBox="1"/>
          <p:nvPr/>
        </p:nvSpPr>
        <p:spPr>
          <a:xfrm>
            <a:off x="1438975" y="2845075"/>
            <a:ext cx="633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????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devicons_1-8-0_code_badge_64_0_eb6841_none.png" id="590" name="Google Shape;590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408050" y="2275850"/>
            <a:ext cx="1030925" cy="103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50"/>
          <p:cNvPicPr preferRelativeResize="0"/>
          <p:nvPr/>
        </p:nvPicPr>
        <p:blipFill rotWithShape="1">
          <a:blip r:embed="rId8">
            <a:alphaModFix/>
          </a:blip>
          <a:srcRect b="0" l="2732" r="2722" t="0"/>
          <a:stretch/>
        </p:blipFill>
        <p:spPr>
          <a:xfrm rot="-1076476">
            <a:off x="747880" y="-41908"/>
            <a:ext cx="1478441" cy="1563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Problems</a:t>
            </a:r>
            <a:endParaRPr/>
          </a:p>
        </p:txBody>
      </p:sp>
      <p:sp>
        <p:nvSpPr>
          <p:cNvPr id="597" name="Google Shape;597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Need independent local copies of the codebase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Need to be able to merge different people’s changes together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Need to keep track of versions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Need to know which version is the most up-to-date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"/>
          <p:cNvSpPr txBox="1"/>
          <p:nvPr>
            <p:ph type="title"/>
          </p:nvPr>
        </p:nvSpPr>
        <p:spPr>
          <a:xfrm>
            <a:off x="311713" y="42162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solve these issues?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Introducing…</a:t>
            </a:r>
            <a:endParaRPr/>
          </a:p>
        </p:txBody>
      </p:sp>
      <p:pic>
        <p:nvPicPr>
          <p:cNvPr id="603" name="Google Shape;60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1150" y="2167275"/>
            <a:ext cx="4421676" cy="18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53"/>
          <p:cNvSpPr txBox="1"/>
          <p:nvPr>
            <p:ph type="title"/>
          </p:nvPr>
        </p:nvSpPr>
        <p:spPr>
          <a:xfrm>
            <a:off x="401350" y="1701077"/>
            <a:ext cx="8341200" cy="1181700"/>
          </a:xfrm>
          <a:prstGeom prst="rect">
            <a:avLst/>
          </a:prstGeom>
        </p:spPr>
        <p:txBody>
          <a:bodyPr anchorCtr="0" anchor="b" bIns="58925" lIns="58925" spcFirstLastPara="1" rIns="58925" wrap="square" tIns="58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What does Git do?</a:t>
            </a:r>
            <a:endParaRPr sz="62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tracks </a:t>
            </a:r>
            <a:r>
              <a:rPr i="1" lang="en"/>
              <a:t>changes.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(How? ✨math✨)</a:t>
            </a:r>
            <a:endParaRPr sz="3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mydoc.txt</a:t>
            </a:r>
            <a:endParaRPr/>
          </a:p>
        </p:txBody>
      </p:sp>
      <p:sp>
        <p:nvSpPr>
          <p:cNvPr id="619" name="Google Shape;619;p55"/>
          <p:cNvSpPr txBox="1"/>
          <p:nvPr>
            <p:ph idx="1" type="body"/>
          </p:nvPr>
        </p:nvSpPr>
        <p:spPr>
          <a:xfrm>
            <a:off x="1651100" y="1761900"/>
            <a:ext cx="1921800" cy="1619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writing a story.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really good!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about cats!</a:t>
            </a:r>
            <a:endParaRPr/>
          </a:p>
        </p:txBody>
      </p:sp>
      <p:sp>
        <p:nvSpPr>
          <p:cNvPr id="620" name="Google Shape;620;p55"/>
          <p:cNvSpPr txBox="1"/>
          <p:nvPr>
            <p:ph idx="1" type="body"/>
          </p:nvPr>
        </p:nvSpPr>
        <p:spPr>
          <a:xfrm>
            <a:off x="5571100" y="1761900"/>
            <a:ext cx="1921800" cy="1619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writing a story.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really good!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And about cats!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95458"/>
                </a:solidFill>
              </a:rPr>
              <a:t>Like corgis :D</a:t>
            </a:r>
            <a:endParaRPr>
              <a:solidFill>
                <a:srgbClr val="F95458"/>
              </a:solidFill>
            </a:endParaRPr>
          </a:p>
        </p:txBody>
      </p:sp>
      <p:sp>
        <p:nvSpPr>
          <p:cNvPr id="621" name="Google Shape;621;p55"/>
          <p:cNvSpPr txBox="1"/>
          <p:nvPr/>
        </p:nvSpPr>
        <p:spPr>
          <a:xfrm>
            <a:off x="2034800" y="3415150"/>
            <a:ext cx="1154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version1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22" name="Google Shape;622;p55"/>
          <p:cNvCxnSpPr/>
          <p:nvPr/>
        </p:nvCxnSpPr>
        <p:spPr>
          <a:xfrm>
            <a:off x="4036200" y="2571750"/>
            <a:ext cx="107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3" name="Google Shape;623;p55"/>
          <p:cNvSpPr txBox="1"/>
          <p:nvPr/>
        </p:nvSpPr>
        <p:spPr>
          <a:xfrm>
            <a:off x="5954800" y="3415150"/>
            <a:ext cx="1154400" cy="3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version2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662" y="0"/>
            <a:ext cx="83066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9"/>
          <p:cNvSpPr/>
          <p:nvPr/>
        </p:nvSpPr>
        <p:spPr>
          <a:xfrm rot="-1821446">
            <a:off x="1403416" y="190131"/>
            <a:ext cx="943226" cy="461734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5" name="Google Shape;125;p29"/>
          <p:cNvSpPr/>
          <p:nvPr/>
        </p:nvSpPr>
        <p:spPr>
          <a:xfrm rot="-1027153">
            <a:off x="2000206" y="3387998"/>
            <a:ext cx="842843" cy="295115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endParaRPr b="1" sz="13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9"/>
          <p:cNvSpPr/>
          <p:nvPr/>
        </p:nvSpPr>
        <p:spPr>
          <a:xfrm rot="2318052">
            <a:off x="1866739" y="2498575"/>
            <a:ext cx="943227" cy="461681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code</a:t>
            </a:r>
            <a:endParaRPr b="1" sz="21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mydoc.txt</a:t>
            </a:r>
            <a:endParaRPr/>
          </a:p>
        </p:txBody>
      </p:sp>
      <p:sp>
        <p:nvSpPr>
          <p:cNvPr id="629" name="Google Shape;629;p56"/>
          <p:cNvSpPr txBox="1"/>
          <p:nvPr>
            <p:ph idx="4294967295" type="body"/>
          </p:nvPr>
        </p:nvSpPr>
        <p:spPr>
          <a:xfrm>
            <a:off x="920513" y="1349575"/>
            <a:ext cx="1444500" cy="1217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I’m writing a story.</a:t>
            </a:r>
            <a:br>
              <a:rPr lang="en" sz="1000"/>
            </a:b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It’s really good!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about cats!</a:t>
            </a:r>
            <a:endParaRPr sz="1000"/>
          </a:p>
        </p:txBody>
      </p:sp>
      <p:sp>
        <p:nvSpPr>
          <p:cNvPr id="630" name="Google Shape;630;p56"/>
          <p:cNvSpPr txBox="1"/>
          <p:nvPr>
            <p:ph idx="4294967295" type="body"/>
          </p:nvPr>
        </p:nvSpPr>
        <p:spPr>
          <a:xfrm>
            <a:off x="3867072" y="1349575"/>
            <a:ext cx="1444500" cy="1217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I’m writing a story.</a:t>
            </a:r>
            <a:br>
              <a:rPr lang="en" sz="1000"/>
            </a:b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It’s really good!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about cats!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Like corgis :D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31" name="Google Shape;631;p56"/>
          <p:cNvSpPr txBox="1"/>
          <p:nvPr/>
        </p:nvSpPr>
        <p:spPr>
          <a:xfrm>
            <a:off x="1208925" y="2592275"/>
            <a:ext cx="8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version1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2" name="Google Shape;632;p56"/>
          <p:cNvCxnSpPr/>
          <p:nvPr/>
        </p:nvCxnSpPr>
        <p:spPr>
          <a:xfrm>
            <a:off x="2713328" y="1958315"/>
            <a:ext cx="8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56"/>
          <p:cNvSpPr txBox="1"/>
          <p:nvPr/>
        </p:nvSpPr>
        <p:spPr>
          <a:xfrm>
            <a:off x="4155500" y="2592275"/>
            <a:ext cx="8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version2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34" name="Google Shape;634;p56"/>
          <p:cNvCxnSpPr/>
          <p:nvPr/>
        </p:nvCxnSpPr>
        <p:spPr>
          <a:xfrm>
            <a:off x="5659788" y="1958342"/>
            <a:ext cx="7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5" name="Google Shape;635;p56"/>
          <p:cNvSpPr txBox="1"/>
          <p:nvPr>
            <p:ph idx="4294967295" type="body"/>
          </p:nvPr>
        </p:nvSpPr>
        <p:spPr>
          <a:xfrm>
            <a:off x="6798177" y="1349575"/>
            <a:ext cx="1425300" cy="1217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</a:rPr>
              <a:t>I’m writing a story.</a:t>
            </a:r>
            <a:br>
              <a:rPr lang="en" sz="1000">
                <a:solidFill>
                  <a:srgbClr val="0A369D"/>
                </a:solidFill>
              </a:rPr>
            </a:br>
            <a:endParaRPr sz="1000">
              <a:solidFill>
                <a:srgbClr val="0A36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</a:rPr>
              <a:t>It’s really good!</a:t>
            </a:r>
            <a:endParaRPr sz="1000">
              <a:solidFill>
                <a:srgbClr val="0A36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A36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strike="sngStrike"/>
              <a:t>And about cats!</a:t>
            </a:r>
            <a:endParaRPr sz="1000"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Like corgis :D</a:t>
            </a:r>
            <a:endParaRPr sz="1000"/>
          </a:p>
        </p:txBody>
      </p:sp>
      <p:sp>
        <p:nvSpPr>
          <p:cNvPr id="636" name="Google Shape;636;p56"/>
          <p:cNvSpPr txBox="1"/>
          <p:nvPr/>
        </p:nvSpPr>
        <p:spPr>
          <a:xfrm>
            <a:off x="7082750" y="2592326"/>
            <a:ext cx="85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version3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mydoc.txt</a:t>
            </a:r>
            <a:endParaRPr/>
          </a:p>
        </p:txBody>
      </p:sp>
      <p:sp>
        <p:nvSpPr>
          <p:cNvPr id="642" name="Google Shape;642;p57"/>
          <p:cNvSpPr txBox="1"/>
          <p:nvPr>
            <p:ph idx="4294967295" type="body"/>
          </p:nvPr>
        </p:nvSpPr>
        <p:spPr>
          <a:xfrm>
            <a:off x="920513" y="1349575"/>
            <a:ext cx="1444500" cy="1217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I’m writing a story.</a:t>
            </a:r>
            <a:br>
              <a:rPr lang="en" sz="1000"/>
            </a:b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It’s really good!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about cats!</a:t>
            </a:r>
            <a:endParaRPr sz="1000"/>
          </a:p>
        </p:txBody>
      </p:sp>
      <p:sp>
        <p:nvSpPr>
          <p:cNvPr id="643" name="Google Shape;643;p57"/>
          <p:cNvSpPr txBox="1"/>
          <p:nvPr>
            <p:ph idx="4294967295" type="body"/>
          </p:nvPr>
        </p:nvSpPr>
        <p:spPr>
          <a:xfrm>
            <a:off x="3867072" y="1349575"/>
            <a:ext cx="1444500" cy="1217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I’m writing a story.</a:t>
            </a:r>
            <a:br>
              <a:rPr lang="en" sz="1000"/>
            </a:b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It’s really good!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And about cats!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F0000"/>
                </a:solidFill>
              </a:rPr>
              <a:t>Like corgis :D</a:t>
            </a:r>
            <a:endParaRPr sz="1000">
              <a:solidFill>
                <a:srgbClr val="FF0000"/>
              </a:solidFill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1208925" y="2592275"/>
            <a:ext cx="8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version1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5" name="Google Shape;645;p57"/>
          <p:cNvCxnSpPr/>
          <p:nvPr/>
        </p:nvCxnSpPr>
        <p:spPr>
          <a:xfrm>
            <a:off x="2713328" y="1958315"/>
            <a:ext cx="805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6" name="Google Shape;646;p57"/>
          <p:cNvSpPr txBox="1"/>
          <p:nvPr/>
        </p:nvSpPr>
        <p:spPr>
          <a:xfrm>
            <a:off x="4155500" y="2592275"/>
            <a:ext cx="86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version2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47" name="Google Shape;647;p57"/>
          <p:cNvCxnSpPr/>
          <p:nvPr/>
        </p:nvCxnSpPr>
        <p:spPr>
          <a:xfrm>
            <a:off x="5659788" y="1958342"/>
            <a:ext cx="795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8" name="Google Shape;648;p57"/>
          <p:cNvSpPr txBox="1"/>
          <p:nvPr>
            <p:ph idx="4294967295" type="body"/>
          </p:nvPr>
        </p:nvSpPr>
        <p:spPr>
          <a:xfrm>
            <a:off x="6798177" y="1349575"/>
            <a:ext cx="1425300" cy="12177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</a:rPr>
              <a:t>I’m writing a story.</a:t>
            </a:r>
            <a:br>
              <a:rPr lang="en" sz="1000">
                <a:solidFill>
                  <a:srgbClr val="0A369D"/>
                </a:solidFill>
              </a:rPr>
            </a:br>
            <a:endParaRPr sz="1000">
              <a:solidFill>
                <a:srgbClr val="0A36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</a:rPr>
              <a:t>It’s really good!</a:t>
            </a:r>
            <a:endParaRPr sz="1000">
              <a:solidFill>
                <a:srgbClr val="0A36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A369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strike="sngStrike"/>
              <a:t>And about cats!</a:t>
            </a:r>
            <a:endParaRPr sz="1000" strike="sngStrike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Like corgis :D</a:t>
            </a:r>
            <a:endParaRPr sz="1000"/>
          </a:p>
        </p:txBody>
      </p:sp>
      <p:sp>
        <p:nvSpPr>
          <p:cNvPr id="649" name="Google Shape;649;p57"/>
          <p:cNvSpPr txBox="1"/>
          <p:nvPr/>
        </p:nvSpPr>
        <p:spPr>
          <a:xfrm>
            <a:off x="7082750" y="2592326"/>
            <a:ext cx="85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version3</a:t>
            </a:r>
            <a:endParaRPr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0" name="Google Shape;650;p57"/>
          <p:cNvSpPr txBox="1"/>
          <p:nvPr/>
        </p:nvSpPr>
        <p:spPr>
          <a:xfrm>
            <a:off x="2379875" y="3823025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@ Line 4</a:t>
            </a:r>
            <a:endParaRPr/>
          </a:p>
        </p:txBody>
      </p:sp>
      <p:sp>
        <p:nvSpPr>
          <p:cNvPr id="651" name="Google Shape;651;p57"/>
          <p:cNvSpPr txBox="1"/>
          <p:nvPr/>
        </p:nvSpPr>
        <p:spPr>
          <a:xfrm>
            <a:off x="5321100" y="3823025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And about cats!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@ Line 3</a:t>
            </a:r>
            <a:endParaRPr/>
          </a:p>
        </p:txBody>
      </p:sp>
      <p:sp>
        <p:nvSpPr>
          <p:cNvPr id="652" name="Google Shape;652;p57"/>
          <p:cNvSpPr txBox="1"/>
          <p:nvPr/>
        </p:nvSpPr>
        <p:spPr>
          <a:xfrm>
            <a:off x="228125" y="3840275"/>
            <a:ext cx="12237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“Math”:</a:t>
            </a:r>
            <a:endParaRPr b="1"/>
          </a:p>
        </p:txBody>
      </p:sp>
      <p:cxnSp>
        <p:nvCxnSpPr>
          <p:cNvPr id="653" name="Google Shape;653;p57"/>
          <p:cNvCxnSpPr>
            <a:stCxn id="646" idx="2"/>
            <a:endCxn id="651" idx="0"/>
          </p:cNvCxnSpPr>
          <p:nvPr/>
        </p:nvCxnSpPr>
        <p:spPr>
          <a:xfrm>
            <a:off x="4589300" y="3164975"/>
            <a:ext cx="14679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4" name="Google Shape;654;p57"/>
          <p:cNvCxnSpPr>
            <a:stCxn id="651" idx="0"/>
            <a:endCxn id="649" idx="2"/>
          </p:cNvCxnSpPr>
          <p:nvPr/>
        </p:nvCxnSpPr>
        <p:spPr>
          <a:xfrm flipH="1" rot="10800000">
            <a:off x="6057300" y="3165125"/>
            <a:ext cx="14535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5" name="Google Shape;655;p57"/>
          <p:cNvCxnSpPr>
            <a:stCxn id="644" idx="2"/>
            <a:endCxn id="650" idx="0"/>
          </p:cNvCxnSpPr>
          <p:nvPr/>
        </p:nvCxnSpPr>
        <p:spPr>
          <a:xfrm>
            <a:off x="1642725" y="3164975"/>
            <a:ext cx="14733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6" name="Google Shape;656;p57"/>
          <p:cNvCxnSpPr>
            <a:stCxn id="650" idx="0"/>
            <a:endCxn id="646" idx="2"/>
          </p:cNvCxnSpPr>
          <p:nvPr/>
        </p:nvCxnSpPr>
        <p:spPr>
          <a:xfrm flipH="1" rot="10800000">
            <a:off x="3116075" y="3164825"/>
            <a:ext cx="1473300" cy="65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5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662" name="Google Shape;662;p5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set up with git :D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Demonstration</a:t>
            </a:r>
            <a:endParaRPr/>
          </a:p>
        </p:txBody>
      </p:sp>
      <p:sp>
        <p:nvSpPr>
          <p:cNvPr id="668" name="Google Shape;668;p5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the following: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AutoNum type="arabicPeriod"/>
            </a:pPr>
            <a:r>
              <a:rPr lang="en" sz="1800"/>
              <a:t>Make a new directory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AutoNum type="arabicPeriod"/>
            </a:pPr>
            <a:r>
              <a:rPr lang="en" sz="1800"/>
              <a:t>Cd into that directory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AutoNum type="arabicPeriod"/>
            </a:pPr>
            <a:r>
              <a:rPr lang="en" sz="1800"/>
              <a:t>Turn your directory into a git repo!</a:t>
            </a:r>
            <a:endParaRPr sz="1800"/>
          </a:p>
        </p:txBody>
      </p:sp>
      <p:sp>
        <p:nvSpPr>
          <p:cNvPr id="669" name="Google Shape;669;p59"/>
          <p:cNvSpPr txBox="1"/>
          <p:nvPr>
            <p:ph idx="2" type="body"/>
          </p:nvPr>
        </p:nvSpPr>
        <p:spPr>
          <a:xfrm>
            <a:off x="4478975" y="1152475"/>
            <a:ext cx="43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Reference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</a:t>
            </a:r>
            <a:r>
              <a:rPr b="1" lang="en" sz="1800"/>
              <a:t>d [directory]</a:t>
            </a:r>
            <a:r>
              <a:rPr lang="en" sz="1800"/>
              <a:t> change directory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</a:t>
            </a:r>
            <a:r>
              <a:rPr b="1" lang="en" sz="1800"/>
              <a:t>s</a:t>
            </a:r>
            <a:r>
              <a:rPr lang="en" sz="1800"/>
              <a:t> list the contents of current directory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</a:t>
            </a:r>
            <a:r>
              <a:rPr b="1" lang="en" sz="1800"/>
              <a:t>kdir</a:t>
            </a:r>
            <a:r>
              <a:rPr lang="en" sz="1800"/>
              <a:t> </a:t>
            </a:r>
            <a:r>
              <a:rPr b="1" lang="en" sz="1800"/>
              <a:t>[folder_name] </a:t>
            </a:r>
            <a:r>
              <a:rPr lang="en" sz="1800"/>
              <a:t>make directory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it init </a:t>
            </a:r>
            <a:r>
              <a:rPr lang="en" sz="1800"/>
              <a:t>turns current directory into git repo!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Special Characters: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</a:t>
            </a:r>
            <a:r>
              <a:rPr b="1" lang="en" sz="1800"/>
              <a:t>.</a:t>
            </a:r>
            <a:r>
              <a:rPr lang="en" sz="1800"/>
              <a:t> current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	</a:t>
            </a:r>
            <a:r>
              <a:rPr b="1" lang="en" sz="1800"/>
              <a:t>..</a:t>
            </a:r>
            <a:r>
              <a:rPr lang="en" sz="1800"/>
              <a:t> parent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675" name="Google Shape;675;p6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Try the following: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AutoNum type="arabicPeriod"/>
            </a:pPr>
            <a:r>
              <a:rPr lang="en" sz="1800"/>
              <a:t>Make a new directory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AutoNum type="arabicPeriod"/>
            </a:pPr>
            <a:r>
              <a:rPr lang="en" sz="1800"/>
              <a:t>Cd into that directory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AutoNum type="arabicPeriod"/>
            </a:pPr>
            <a:r>
              <a:rPr lang="en" sz="1800"/>
              <a:t>Turn your directory into a git repo!</a:t>
            </a:r>
            <a:endParaRPr sz="1800"/>
          </a:p>
        </p:txBody>
      </p:sp>
      <p:sp>
        <p:nvSpPr>
          <p:cNvPr id="676" name="Google Shape;676;p60"/>
          <p:cNvSpPr txBox="1"/>
          <p:nvPr>
            <p:ph idx="2" type="body"/>
          </p:nvPr>
        </p:nvSpPr>
        <p:spPr>
          <a:xfrm>
            <a:off x="4478975" y="1152475"/>
            <a:ext cx="4353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Reference</a:t>
            </a:r>
            <a:endParaRPr b="1"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cd [directory]</a:t>
            </a:r>
            <a:r>
              <a:rPr lang="en" sz="1800"/>
              <a:t> change directory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ls</a:t>
            </a:r>
            <a:r>
              <a:rPr lang="en" sz="1800"/>
              <a:t> list the contents of current directory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mkdir</a:t>
            </a:r>
            <a:r>
              <a:rPr lang="en" sz="1800"/>
              <a:t> </a:t>
            </a:r>
            <a:r>
              <a:rPr b="1" lang="en" sz="1800"/>
              <a:t>[folder_name] </a:t>
            </a:r>
            <a:r>
              <a:rPr lang="en" sz="1800"/>
              <a:t>make directory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 init </a:t>
            </a:r>
            <a:r>
              <a:rPr lang="en" sz="1800"/>
              <a:t>turns current directory into git repo!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Special Characters: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/>
              <a:t>.</a:t>
            </a:r>
            <a:r>
              <a:rPr lang="en" sz="1800"/>
              <a:t> current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</a:t>
            </a:r>
            <a:r>
              <a:rPr b="1" lang="en" sz="1800"/>
              <a:t>..</a:t>
            </a:r>
            <a:r>
              <a:rPr lang="en" sz="1800"/>
              <a:t> parent directory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682" name="Google Shape;68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684" name="Google Shape;684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61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</a:t>
            </a: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686" name="Google Shape;686;p61"/>
          <p:cNvSpPr txBox="1"/>
          <p:nvPr/>
        </p:nvSpPr>
        <p:spPr>
          <a:xfrm>
            <a:off x="1852400" y="2203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687" name="Google Shape;687;p61"/>
          <p:cNvSpPr txBox="1"/>
          <p:nvPr/>
        </p:nvSpPr>
        <p:spPr>
          <a:xfrm>
            <a:off x="1664450" y="2917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  <p:sp>
        <p:nvSpPr>
          <p:cNvPr id="688" name="Google Shape;688;p61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975450" y="3521575"/>
            <a:ext cx="16695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Andrew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tonythoughts.js line 24</a:t>
            </a:r>
            <a:endParaRPr/>
          </a:p>
        </p:txBody>
      </p:sp>
      <p:pic>
        <p:nvPicPr>
          <p:cNvPr id="690" name="Google Shape;690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850" y="2578950"/>
            <a:ext cx="3129825" cy="2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94" name="Google Shape;694;p61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95" name="Google Shape;695;p61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6" name="Google Shape;696;p61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7" name="Google Shape;697;p61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8" name="Google Shape;698;p61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9" name="Google Shape;699;p61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0" name="Google Shape;700;p61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1" name="Google Shape;701;p61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07" name="Google Shape;707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8" name="Google Shape;708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09" name="Google Shape;709;p6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0" name="Google Shape;710;p62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16" name="Google Shape;71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18" name="Google Shape;718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63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720" name="Google Shape;720;p63"/>
          <p:cNvSpPr txBox="1"/>
          <p:nvPr/>
        </p:nvSpPr>
        <p:spPr>
          <a:xfrm>
            <a:off x="1852400" y="2203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26" name="Google Shape;72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7" name="Google Shape;727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28" name="Google Shape;728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29" name="Google Shape;729;p64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730" name="Google Shape;730;p64"/>
          <p:cNvSpPr txBox="1"/>
          <p:nvPr/>
        </p:nvSpPr>
        <p:spPr>
          <a:xfrm>
            <a:off x="1852400" y="2203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731" name="Google Shape;731;p64"/>
          <p:cNvSpPr txBox="1"/>
          <p:nvPr/>
        </p:nvSpPr>
        <p:spPr>
          <a:xfrm>
            <a:off x="1664450" y="2917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37" name="Google Shape;73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8" name="Google Shape;738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39" name="Google Shape;739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65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741" name="Google Shape;741;p65"/>
          <p:cNvSpPr txBox="1"/>
          <p:nvPr/>
        </p:nvSpPr>
        <p:spPr>
          <a:xfrm>
            <a:off x="1852400" y="2203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742" name="Google Shape;742;p65"/>
          <p:cNvSpPr txBox="1"/>
          <p:nvPr/>
        </p:nvSpPr>
        <p:spPr>
          <a:xfrm>
            <a:off x="1664450" y="2917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  <p:sp>
        <p:nvSpPr>
          <p:cNvPr id="743" name="Google Shape;743;p65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49" name="Google Shape;749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51" name="Google Shape;751;p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66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753" name="Google Shape;753;p66"/>
          <p:cNvSpPr txBox="1"/>
          <p:nvPr/>
        </p:nvSpPr>
        <p:spPr>
          <a:xfrm>
            <a:off x="1852400" y="2203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754" name="Google Shape;754;p66"/>
          <p:cNvSpPr txBox="1"/>
          <p:nvPr/>
        </p:nvSpPr>
        <p:spPr>
          <a:xfrm>
            <a:off x="1664450" y="2917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  <p:pic>
        <p:nvPicPr>
          <p:cNvPr id="755" name="Google Shape;755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p6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58" name="Google Shape;758;p66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59" name="Google Shape;759;p66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0" name="Google Shape;760;p66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1" name="Google Shape;761;p66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2" name="Google Shape;762;p66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3" name="Google Shape;763;p66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4" name="Google Shape;764;p66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65" name="Google Shape;765;p66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71" name="Google Shape;771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73" name="Google Shape;773;p6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67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775" name="Google Shape;775;p67"/>
          <p:cNvSpPr txBox="1"/>
          <p:nvPr/>
        </p:nvSpPr>
        <p:spPr>
          <a:xfrm>
            <a:off x="1852400" y="2203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776" name="Google Shape;776;p67"/>
          <p:cNvSpPr txBox="1"/>
          <p:nvPr/>
        </p:nvSpPr>
        <p:spPr>
          <a:xfrm>
            <a:off x="1664450" y="2917338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  <p:sp>
        <p:nvSpPr>
          <p:cNvPr id="777" name="Google Shape;777;p67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78" name="Google Shape;778;p6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850" y="2578950"/>
            <a:ext cx="3129825" cy="2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1" name="Google Shape;781;p6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67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783" name="Google Shape;783;p67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4" name="Google Shape;784;p67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5" name="Google Shape;785;p67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6" name="Google Shape;786;p67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7" name="Google Shape;787;p67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8" name="Google Shape;788;p67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9" name="Google Shape;789;p67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0" name="Google Shape;790;p67"/>
          <p:cNvSpPr txBox="1"/>
          <p:nvPr/>
        </p:nvSpPr>
        <p:spPr>
          <a:xfrm>
            <a:off x="4083100" y="1187875"/>
            <a:ext cx="23574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 add &lt;filepath&gt;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1" name="Google Shape;791;p67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797" name="Google Shape;7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799" name="Google Shape;799;p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0" name="Google Shape;800;p68"/>
          <p:cNvSpPr txBox="1"/>
          <p:nvPr/>
        </p:nvSpPr>
        <p:spPr>
          <a:xfrm>
            <a:off x="1947550" y="1442163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  <p:sp>
        <p:nvSpPr>
          <p:cNvPr id="801" name="Google Shape;801;p68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2" name="Google Shape;802;p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850" y="2578950"/>
            <a:ext cx="3129825" cy="2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4" name="Google Shape;804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5" name="Google Shape;805;p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06" name="Google Shape;806;p68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07" name="Google Shape;807;p68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" name="Google Shape;808;p68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9" name="Google Shape;809;p68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0" name="Google Shape;810;p68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1" name="Google Shape;811;p68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2" name="Google Shape;812;p68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3" name="Google Shape;813;p68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4" name="Google Shape;814;p68"/>
          <p:cNvSpPr txBox="1"/>
          <p:nvPr/>
        </p:nvSpPr>
        <p:spPr>
          <a:xfrm>
            <a:off x="4083100" y="1187875"/>
            <a:ext cx="23574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 add woof.py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5" name="Google Shape;815;p68"/>
          <p:cNvSpPr txBox="1"/>
          <p:nvPr/>
        </p:nvSpPr>
        <p:spPr>
          <a:xfrm rot="1217296">
            <a:off x="3317194" y="2742980"/>
            <a:ext cx="1472558" cy="47022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816" name="Google Shape;816;p68"/>
          <p:cNvSpPr txBox="1"/>
          <p:nvPr/>
        </p:nvSpPr>
        <p:spPr>
          <a:xfrm rot="-1815537">
            <a:off x="4582954" y="2668900"/>
            <a:ext cx="1472290" cy="4700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  <p:sp>
        <p:nvSpPr>
          <p:cNvPr id="817" name="Google Shape;817;p68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823" name="Google Shape;823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825" name="Google Shape;825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69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27" name="Google Shape;827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36850" y="2578950"/>
            <a:ext cx="3129825" cy="2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8" name="Google Shape;828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0" name="Google Shape;830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1" name="Google Shape;831;p69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32" name="Google Shape;832;p69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" name="Google Shape;833;p69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4" name="Google Shape;834;p69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5" name="Google Shape;835;p69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6" name="Google Shape;836;p69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7" name="Google Shape;837;p69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8" name="Google Shape;838;p69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9" name="Google Shape;839;p69"/>
          <p:cNvSpPr txBox="1"/>
          <p:nvPr/>
        </p:nvSpPr>
        <p:spPr>
          <a:xfrm>
            <a:off x="4083100" y="1187875"/>
            <a:ext cx="23574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 add cats.py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0" name="Google Shape;840;p69"/>
          <p:cNvSpPr txBox="1"/>
          <p:nvPr/>
        </p:nvSpPr>
        <p:spPr>
          <a:xfrm rot="1217296">
            <a:off x="3317194" y="2742980"/>
            <a:ext cx="1472558" cy="470229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 rot="-1815537">
            <a:off x="4582954" y="2668900"/>
            <a:ext cx="1472290" cy="47002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/>
          </a:p>
        </p:txBody>
      </p:sp>
      <p:sp>
        <p:nvSpPr>
          <p:cNvPr id="842" name="Google Shape;842;p69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  <p:sp>
        <p:nvSpPr>
          <p:cNvPr id="843" name="Google Shape;843;p69"/>
          <p:cNvSpPr txBox="1"/>
          <p:nvPr/>
        </p:nvSpPr>
        <p:spPr>
          <a:xfrm rot="-2700000">
            <a:off x="4000174" y="2494362"/>
            <a:ext cx="1472196" cy="470085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cats.py line 4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851" name="Google Shape;851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2" name="Google Shape;852;p70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53" name="Google Shape;853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9075" y="2492425"/>
            <a:ext cx="3129825" cy="2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6" name="Google Shape;856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57" name="Google Shape;857;p70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58" name="Google Shape;858;p70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9" name="Google Shape;859;p70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0" name="Google Shape;860;p70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1" name="Google Shape;861;p70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2" name="Google Shape;862;p70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3" name="Google Shape;863;p70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4" name="Google Shape;864;p70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5" name="Google Shape;865;p70"/>
          <p:cNvSpPr/>
          <p:nvPr/>
        </p:nvSpPr>
        <p:spPr>
          <a:xfrm rot="3531850">
            <a:off x="3619324" y="2525723"/>
            <a:ext cx="1267723" cy="57268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6" name="Google Shape;866;p70"/>
          <p:cNvSpPr/>
          <p:nvPr/>
        </p:nvSpPr>
        <p:spPr>
          <a:xfrm rot="-3007603">
            <a:off x="4659299" y="2562539"/>
            <a:ext cx="1267681" cy="57274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" name="Google Shape;867;p70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  <p:sp>
        <p:nvSpPr>
          <p:cNvPr id="868" name="Google Shape;868;p70"/>
          <p:cNvSpPr txBox="1"/>
          <p:nvPr/>
        </p:nvSpPr>
        <p:spPr>
          <a:xfrm>
            <a:off x="3814549" y="1153900"/>
            <a:ext cx="32313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 commit -m &lt;commit msg&gt;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874" name="Google Shape;874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5" name="Google Shape;875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876" name="Google Shape;876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7" name="Google Shape;877;p71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8" name="Google Shape;878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9075" y="2492425"/>
            <a:ext cx="3129825" cy="20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82" name="Google Shape;882;p71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3" name="Google Shape;883;p71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4" name="Google Shape;884;p71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5" name="Google Shape;885;p71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6" name="Google Shape;886;p71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7" name="Google Shape;887;p71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8" name="Google Shape;888;p71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9" name="Google Shape;889;p71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0" name="Google Shape;890;p71"/>
          <p:cNvSpPr/>
          <p:nvPr/>
        </p:nvSpPr>
        <p:spPr>
          <a:xfrm rot="3531850">
            <a:off x="3619324" y="2525723"/>
            <a:ext cx="1267723" cy="572688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37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1" name="Google Shape;891;p71"/>
          <p:cNvSpPr/>
          <p:nvPr/>
        </p:nvSpPr>
        <p:spPr>
          <a:xfrm rot="-3007603">
            <a:off x="4659299" y="2562539"/>
            <a:ext cx="1267681" cy="572747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I like huskies 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woof.py line 27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2" name="Google Shape;892;p71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  <p:sp>
        <p:nvSpPr>
          <p:cNvPr id="893" name="Google Shape;893;p71"/>
          <p:cNvSpPr txBox="1"/>
          <p:nvPr/>
        </p:nvSpPr>
        <p:spPr>
          <a:xfrm>
            <a:off x="3814549" y="1153900"/>
            <a:ext cx="3231300" cy="415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git commit -m “dogs and cats”</a:t>
            </a:r>
            <a:endParaRPr sz="15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899" name="Google Shape;899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" y="21007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901" name="Google Shape;901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72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03" name="Google Shape;903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4" name="Google Shape;904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5" name="Google Shape;905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2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07" name="Google Shape;907;p72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08" name="Google Shape;908;p72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9" name="Google Shape;909;p72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0" name="Google Shape;910;p72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1" name="Google Shape;911;p72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2" name="Google Shape;912;p72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3" name="Google Shape;913;p72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14" name="Google Shape;914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121711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15" name="Google Shape;915;p72"/>
          <p:cNvSpPr/>
          <p:nvPr/>
        </p:nvSpPr>
        <p:spPr>
          <a:xfrm rot="-776065">
            <a:off x="7416011" y="1870027"/>
            <a:ext cx="684877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Dogs and cats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6" name="Google Shape;916;p72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Staging &amp; Committing</a:t>
            </a:r>
            <a:endParaRPr/>
          </a:p>
        </p:txBody>
      </p:sp>
      <p:pic>
        <p:nvPicPr>
          <p:cNvPr descr="ionicons_2-0-1_android-person_256_0_cc333f_none.png" id="922" name="Google Shape;922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150" y="2100750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924" name="Google Shape;924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25" name="Google Shape;925;p73"/>
          <p:cNvSpPr/>
          <p:nvPr/>
        </p:nvSpPr>
        <p:spPr>
          <a:xfrm>
            <a:off x="2512400" y="4441075"/>
            <a:ext cx="4183800" cy="6096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26" name="Google Shape;926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35215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28185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20092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3"/>
          <p:cNvSpPr/>
          <p:nvPr/>
        </p:nvSpPr>
        <p:spPr>
          <a:xfrm rot="-775706">
            <a:off x="7476195" y="41234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30" name="Google Shape;930;p73"/>
          <p:cNvCxnSpPr/>
          <p:nvPr/>
        </p:nvCxnSpPr>
        <p:spPr>
          <a:xfrm flipH="1" rot="10800000">
            <a:off x="8415650" y="1909950"/>
            <a:ext cx="82800" cy="248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1" name="Google Shape;931;p73"/>
          <p:cNvSpPr txBox="1"/>
          <p:nvPr/>
        </p:nvSpPr>
        <p:spPr>
          <a:xfrm rot="2118541">
            <a:off x="8634161" y="2793477"/>
            <a:ext cx="533058" cy="3692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2" name="Google Shape;932;p73"/>
          <p:cNvSpPr/>
          <p:nvPr/>
        </p:nvSpPr>
        <p:spPr>
          <a:xfrm rot="-775706">
            <a:off x="7476195" y="33880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3" name="Google Shape;933;p73"/>
          <p:cNvSpPr/>
          <p:nvPr/>
        </p:nvSpPr>
        <p:spPr>
          <a:xfrm rot="-775706">
            <a:off x="7476195" y="26007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4" name="Google Shape;934;p73"/>
          <p:cNvSpPr txBox="1"/>
          <p:nvPr/>
        </p:nvSpPr>
        <p:spPr>
          <a:xfrm>
            <a:off x="398725" y="4572000"/>
            <a:ext cx="175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Working copy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5" name="Google Shape;935;p73"/>
          <p:cNvSpPr txBox="1"/>
          <p:nvPr/>
        </p:nvSpPr>
        <p:spPr>
          <a:xfrm>
            <a:off x="6878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Commit History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6" name="Google Shape;936;p73"/>
          <p:cNvSpPr txBox="1"/>
          <p:nvPr/>
        </p:nvSpPr>
        <p:spPr>
          <a:xfrm>
            <a:off x="3814550" y="4606425"/>
            <a:ext cx="202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37" name="Google Shape;937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50025" y="121711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38" name="Google Shape;938;p73"/>
          <p:cNvSpPr/>
          <p:nvPr/>
        </p:nvSpPr>
        <p:spPr>
          <a:xfrm rot="-776065">
            <a:off x="7416011" y="1870027"/>
            <a:ext cx="684877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Dogs and cats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9" name="Google Shape;939;p73"/>
          <p:cNvSpPr txBox="1"/>
          <p:nvPr/>
        </p:nvSpPr>
        <p:spPr>
          <a:xfrm>
            <a:off x="975450" y="3521575"/>
            <a:ext cx="1788600" cy="844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- if the plural of mouse is mice then why is the plural of house houses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showerthoughts.js line 24</a:t>
            </a:r>
            <a:endParaRPr/>
          </a:p>
        </p:txBody>
      </p:sp>
      <p:pic>
        <p:nvPicPr>
          <p:cNvPr id="940" name="Google Shape;940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36850" y="2578950"/>
            <a:ext cx="3129825" cy="20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Staging &amp; Commits</a:t>
            </a:r>
            <a:endParaRPr/>
          </a:p>
        </p:txBody>
      </p:sp>
      <p:sp>
        <p:nvSpPr>
          <p:cNvPr id="946" name="Google Shape;946;p74"/>
          <p:cNvSpPr txBox="1"/>
          <p:nvPr/>
        </p:nvSpPr>
        <p:spPr>
          <a:xfrm>
            <a:off x="311700" y="1017725"/>
            <a:ext cx="67629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Demonstration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Make some changes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Stage some changes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Make a commit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log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lphaL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7" name="Google Shape;947;p74"/>
          <p:cNvSpPr txBox="1"/>
          <p:nvPr/>
        </p:nvSpPr>
        <p:spPr>
          <a:xfrm>
            <a:off x="4895850" y="1239425"/>
            <a:ext cx="30000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diff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status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add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commit -m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953" name="Google Shape;953;p75"/>
          <p:cNvSpPr txBox="1"/>
          <p:nvPr>
            <p:ph idx="1" type="body"/>
          </p:nvPr>
        </p:nvSpPr>
        <p:spPr>
          <a:xfrm>
            <a:off x="311700" y="1152475"/>
            <a:ext cx="5441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your new repo…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Make some code changes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Stage changes with git add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Commit the changes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 your commit log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(Optional) Repeat! (Try deleting stuff too)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sz="1800"/>
              <a:t>After you make changes (before you stage them), git diff to see your changes!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54" name="Google Shape;954;p75"/>
          <p:cNvSpPr txBox="1"/>
          <p:nvPr>
            <p:ph idx="2" type="body"/>
          </p:nvPr>
        </p:nvSpPr>
        <p:spPr>
          <a:xfrm>
            <a:off x="5894775" y="1152475"/>
            <a:ext cx="324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Commands Ref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it add</a:t>
            </a:r>
            <a:r>
              <a:rPr lang="en" sz="1800"/>
              <a:t> stage changes for commit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it commit -m “[msg]”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it status </a:t>
            </a:r>
            <a:r>
              <a:rPr lang="en" sz="1800"/>
              <a:t>&lt;- use this often!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</a:t>
            </a:r>
            <a:r>
              <a:rPr b="1" lang="en" sz="1800"/>
              <a:t>it log </a:t>
            </a:r>
            <a:r>
              <a:rPr lang="en" sz="1800"/>
              <a:t>show commit history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 diff </a:t>
            </a:r>
            <a:r>
              <a:rPr lang="en" sz="1800"/>
              <a:t>show the diff (changes) between working copy and staged/committed copy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139" name="Google Shape;1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140" name="Google Shape;14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6500" y="15866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7200" y="25908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59" name="Google Shape;959;p76"/>
          <p:cNvCxnSpPr>
            <a:stCxn id="960" idx="0"/>
            <a:endCxn id="961" idx="4"/>
          </p:cNvCxnSpPr>
          <p:nvPr/>
        </p:nvCxnSpPr>
        <p:spPr>
          <a:xfrm>
            <a:off x="5076375" y="1230725"/>
            <a:ext cx="0" cy="350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" name="Google Shape;962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Graph</a:t>
            </a:r>
            <a:endParaRPr/>
          </a:p>
        </p:txBody>
      </p:sp>
      <p:sp>
        <p:nvSpPr>
          <p:cNvPr id="963" name="Google Shape;963;p76"/>
          <p:cNvSpPr/>
          <p:nvPr/>
        </p:nvSpPr>
        <p:spPr>
          <a:xfrm>
            <a:off x="6505950" y="1554300"/>
            <a:ext cx="2104500" cy="222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Commit id: 18e3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Message: “dogs”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64" name="Google Shape;964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50" y="3535175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50" y="2832100"/>
            <a:ext cx="1124950" cy="112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6" name="Google Shape;966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50" y="202286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6"/>
          <p:cNvSpPr/>
          <p:nvPr/>
        </p:nvSpPr>
        <p:spPr>
          <a:xfrm rot="-775706">
            <a:off x="1611520" y="4137099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Started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68" name="Google Shape;968;p76"/>
          <p:cNvCxnSpPr/>
          <p:nvPr/>
        </p:nvCxnSpPr>
        <p:spPr>
          <a:xfrm flipH="1" rot="10800000">
            <a:off x="890925" y="1921200"/>
            <a:ext cx="7200" cy="243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9" name="Google Shape;969;p76"/>
          <p:cNvSpPr txBox="1"/>
          <p:nvPr/>
        </p:nvSpPr>
        <p:spPr>
          <a:xfrm rot="-2701368">
            <a:off x="300730" y="2480582"/>
            <a:ext cx="533088" cy="369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time</a:t>
            </a:r>
            <a:endParaRPr sz="12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0" name="Google Shape;970;p76"/>
          <p:cNvSpPr/>
          <p:nvPr/>
        </p:nvSpPr>
        <p:spPr>
          <a:xfrm rot="-775706">
            <a:off x="1611520" y="340162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Added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1" name="Google Shape;971;p76"/>
          <p:cNvSpPr/>
          <p:nvPr/>
        </p:nvSpPr>
        <p:spPr>
          <a:xfrm rot="-775706">
            <a:off x="1611520" y="2614374"/>
            <a:ext cx="564510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Doing stuff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72" name="Google Shape;97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5350" y="1230713"/>
            <a:ext cx="1124950" cy="1124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1" name="Google Shape;961;p76"/>
          <p:cNvSpPr/>
          <p:nvPr/>
        </p:nvSpPr>
        <p:spPr>
          <a:xfrm>
            <a:off x="4704825" y="4027300"/>
            <a:ext cx="743100" cy="704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ca53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3" name="Google Shape;973;p76"/>
          <p:cNvSpPr/>
          <p:nvPr/>
        </p:nvSpPr>
        <p:spPr>
          <a:xfrm>
            <a:off x="4704825" y="3093850"/>
            <a:ext cx="743100" cy="704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8e33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4" name="Google Shape;974;p76"/>
          <p:cNvSpPr/>
          <p:nvPr/>
        </p:nvSpPr>
        <p:spPr>
          <a:xfrm>
            <a:off x="4704825" y="2162913"/>
            <a:ext cx="743100" cy="704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33cc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0" name="Google Shape;960;p76"/>
          <p:cNvSpPr/>
          <p:nvPr/>
        </p:nvSpPr>
        <p:spPr>
          <a:xfrm>
            <a:off x="4704825" y="1230725"/>
            <a:ext cx="743100" cy="704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18e3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dogs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5" name="Google Shape;975;p76"/>
          <p:cNvSpPr/>
          <p:nvPr/>
        </p:nvSpPr>
        <p:spPr>
          <a:xfrm>
            <a:off x="2999513" y="2411400"/>
            <a:ext cx="1016100" cy="50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976" name="Google Shape;976;p76"/>
          <p:cNvCxnSpPr>
            <a:stCxn id="960" idx="3"/>
            <a:endCxn id="963" idx="3"/>
          </p:cNvCxnSpPr>
          <p:nvPr/>
        </p:nvCxnSpPr>
        <p:spPr>
          <a:xfrm>
            <a:off x="4813649" y="1831712"/>
            <a:ext cx="2000400" cy="161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" name="Google Shape;977;p76"/>
          <p:cNvCxnSpPr>
            <a:endCxn id="963" idx="0"/>
          </p:cNvCxnSpPr>
          <p:nvPr/>
        </p:nvCxnSpPr>
        <p:spPr>
          <a:xfrm>
            <a:off x="5061900" y="1213800"/>
            <a:ext cx="2496300" cy="34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" name="Google Shape;978;p76"/>
          <p:cNvSpPr/>
          <p:nvPr/>
        </p:nvSpPr>
        <p:spPr>
          <a:xfrm rot="-776065">
            <a:off x="1551336" y="1813627"/>
            <a:ext cx="684877" cy="302886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16080000" dist="19050">
              <a:srgbClr val="000000">
                <a:alpha val="17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Dogs and cats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2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5" name="Google Shape;98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938" y="152400"/>
            <a:ext cx="860213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oh, my boss is madge </a:t>
            </a:r>
            <a:endParaRPr/>
          </a:p>
        </p:txBody>
      </p:sp>
      <p:sp>
        <p:nvSpPr>
          <p:cNvPr id="991" name="Google Shape;991;p7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tony: “vibing working on my new and improved home page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2" name="Google Shape;992;p78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 flipH="1" rot="21">
            <a:off x="641997" y="3218654"/>
            <a:ext cx="1231625" cy="135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768" y="4010253"/>
            <a:ext cx="813000" cy="84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oh, my boss is madge </a:t>
            </a:r>
            <a:endParaRPr/>
          </a:p>
        </p:txBody>
      </p:sp>
      <p:sp>
        <p:nvSpPr>
          <p:cNvPr id="999" name="Google Shape;999;p7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tony: “vibing working on my new and improved home page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andrew: “can u help me fix this bug on the home page”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00" name="Google Shape;1000;p79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 flipH="1" rot="21">
            <a:off x="1784997" y="3096179"/>
            <a:ext cx="1231625" cy="135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768" y="388777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2" name="Google Shape;1002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350" y="3241188"/>
            <a:ext cx="1157000" cy="12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3" name="Google Shape;1003;p79"/>
          <p:cNvSpPr txBox="1"/>
          <p:nvPr/>
        </p:nvSpPr>
        <p:spPr>
          <a:xfrm>
            <a:off x="5235925" y="4085675"/>
            <a:ext cx="14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👉👈</a:t>
            </a:r>
            <a:endParaRPr sz="3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oh, my boss is madge </a:t>
            </a:r>
            <a:endParaRPr/>
          </a:p>
        </p:txBody>
      </p:sp>
      <p:sp>
        <p:nvSpPr>
          <p:cNvPr id="1009" name="Google Shape;1009;p80"/>
          <p:cNvSpPr txBox="1"/>
          <p:nvPr>
            <p:ph idx="1" type="body"/>
          </p:nvPr>
        </p:nvSpPr>
        <p:spPr>
          <a:xfrm>
            <a:off x="311700" y="1152475"/>
            <a:ext cx="8832300" cy="19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tony: “vibing working on my new and improved home page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andrew: “can u help me fix this bug on the home page </a:t>
            </a:r>
            <a:r>
              <a:rPr lang="en"/>
              <a:t>uwu</a:t>
            </a:r>
            <a:r>
              <a:rPr lang="en"/>
              <a:t>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tony: “i gotchu bro”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10" name="Google Shape;1010;p80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 flipH="1" rot="21">
            <a:off x="1784997" y="3096179"/>
            <a:ext cx="1231625" cy="135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1" name="Google Shape;1011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68768" y="388777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54350" y="3241188"/>
            <a:ext cx="1157000" cy="12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80"/>
          <p:cNvSpPr txBox="1"/>
          <p:nvPr/>
        </p:nvSpPr>
        <p:spPr>
          <a:xfrm>
            <a:off x="5235925" y="4085675"/>
            <a:ext cx="14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👉👈</a:t>
            </a:r>
            <a:endParaRPr sz="3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14" name="Google Shape;1014;p80"/>
          <p:cNvSpPr txBox="1"/>
          <p:nvPr/>
        </p:nvSpPr>
        <p:spPr>
          <a:xfrm>
            <a:off x="1657713" y="4284125"/>
            <a:ext cx="148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👉👈</a:t>
            </a:r>
            <a:endParaRPr sz="3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oh, my boss is madge </a:t>
            </a:r>
            <a:endParaRPr/>
          </a:p>
        </p:txBody>
      </p:sp>
      <p:sp>
        <p:nvSpPr>
          <p:cNvPr id="1020" name="Google Shape;1020;p81"/>
          <p:cNvSpPr txBox="1"/>
          <p:nvPr>
            <p:ph idx="1" type="body"/>
          </p:nvPr>
        </p:nvSpPr>
        <p:spPr>
          <a:xfrm>
            <a:off x="311700" y="1152475"/>
            <a:ext cx="8832300" cy="25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tony: “vibing working on my new and improved home page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andrew: “can u help me fix this bug on the home page”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tony: </a:t>
            </a:r>
            <a:r>
              <a:rPr lang="en"/>
              <a:t>“i gotchu bro”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boss abby (who got dumped recently 😒) : “tony we need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weblab-tinder feature TOMORROW and u hav to do it”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21" name="Google Shape;1021;p81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 rot="20">
            <a:off x="5357220" y="3376504"/>
            <a:ext cx="1310025" cy="13502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2" name="Google Shape;1022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918" y="42497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3" name="Google Shape;1023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675" y="3507888"/>
            <a:ext cx="1157000" cy="12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4" name="Google Shape;1024;p81"/>
          <p:cNvPicPr preferRelativeResize="0"/>
          <p:nvPr/>
        </p:nvPicPr>
        <p:blipFill rotWithShape="1">
          <a:blip r:embed="rId6">
            <a:alphaModFix/>
          </a:blip>
          <a:srcRect b="42222" l="10516" r="11583" t="23424"/>
          <a:stretch/>
        </p:blipFill>
        <p:spPr>
          <a:xfrm>
            <a:off x="311700" y="3376500"/>
            <a:ext cx="3006725" cy="17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5" name="Google Shape;1025;p81"/>
          <p:cNvSpPr txBox="1"/>
          <p:nvPr/>
        </p:nvSpPr>
        <p:spPr>
          <a:xfrm>
            <a:off x="6071925" y="362057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😅</a:t>
            </a:r>
            <a:endParaRPr/>
          </a:p>
        </p:txBody>
      </p:sp>
      <p:sp>
        <p:nvSpPr>
          <p:cNvPr id="1026" name="Google Shape;1026;p81"/>
          <p:cNvSpPr txBox="1"/>
          <p:nvPr/>
        </p:nvSpPr>
        <p:spPr>
          <a:xfrm>
            <a:off x="7326500" y="3620575"/>
            <a:ext cx="40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😅</a:t>
            </a:r>
            <a:endParaRPr/>
          </a:p>
        </p:txBody>
      </p:sp>
      <p:pic>
        <p:nvPicPr>
          <p:cNvPr id="1027" name="Google Shape;1027;p8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8400" y="3507892"/>
            <a:ext cx="1310025" cy="73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oh, my boss is madge </a:t>
            </a:r>
            <a:endParaRPr/>
          </a:p>
        </p:txBody>
      </p:sp>
      <p:sp>
        <p:nvSpPr>
          <p:cNvPr id="1033" name="Google Shape;1033;p8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tony: “vibing working on my new and improved home page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andrew: “can u help me fix this bug on the home page”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tony: </a:t>
            </a:r>
            <a:r>
              <a:rPr lang="en"/>
              <a:t>“i gotchu bro”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boss abby (who got dumped recently 😒) : “tony we need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weblab-tinder feature TOMORROW and u hav to do it”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34" name="Google Shape;1034;p82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 rot="7258885">
            <a:off x="5313370" y="3741866"/>
            <a:ext cx="1310024" cy="13502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5" name="Google Shape;1035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71918" y="42497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6" name="Google Shape;1036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43675" y="3507888"/>
            <a:ext cx="1157000" cy="12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7" name="Google Shape;1037;p82"/>
          <p:cNvPicPr preferRelativeResize="0"/>
          <p:nvPr/>
        </p:nvPicPr>
        <p:blipFill rotWithShape="1">
          <a:blip r:embed="rId6">
            <a:alphaModFix/>
          </a:blip>
          <a:srcRect b="42222" l="10516" r="11583" t="23424"/>
          <a:stretch/>
        </p:blipFill>
        <p:spPr>
          <a:xfrm>
            <a:off x="311700" y="3376500"/>
            <a:ext cx="3006725" cy="17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8" name="Google Shape;1038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08400" y="3507892"/>
            <a:ext cx="1310025" cy="73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Uh oh, my boss is madge </a:t>
            </a:r>
            <a:endParaRPr/>
          </a:p>
        </p:txBody>
      </p:sp>
      <p:sp>
        <p:nvSpPr>
          <p:cNvPr id="1044" name="Google Shape;1044;p8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tony: “vibing working on my new and improved home page 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andrew: “can u help me fix this bug on the home page”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tony: </a:t>
            </a:r>
            <a:r>
              <a:rPr lang="en"/>
              <a:t>“i gotchu bro”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boss abby (who got dumped recently 😒) : “tony we need a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weblab-tinder feature TOMORROW and u hav to do it”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tony: “bruh”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How do we work on multiple features at once?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5" name="Google Shape;1045;p83"/>
          <p:cNvPicPr preferRelativeResize="0"/>
          <p:nvPr/>
        </p:nvPicPr>
        <p:blipFill rotWithShape="1">
          <a:blip r:embed="rId3">
            <a:alphaModFix/>
          </a:blip>
          <a:srcRect b="19021" l="0" r="0" t="0"/>
          <a:stretch/>
        </p:blipFill>
        <p:spPr>
          <a:xfrm rot="-157403">
            <a:off x="6942645" y="3510516"/>
            <a:ext cx="1310024" cy="1350218"/>
          </a:xfrm>
          <a:prstGeom prst="rect">
            <a:avLst/>
          </a:prstGeom>
          <a:noFill/>
          <a:ln>
            <a:noFill/>
          </a:ln>
        </p:spPr>
      </p:pic>
      <p:sp>
        <p:nvSpPr>
          <p:cNvPr id="1046" name="Google Shape;1046;p83"/>
          <p:cNvSpPr/>
          <p:nvPr/>
        </p:nvSpPr>
        <p:spPr>
          <a:xfrm>
            <a:off x="6737375" y="3304375"/>
            <a:ext cx="1302000" cy="677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save me ☹️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47" name="Google Shape;1047;p83"/>
          <p:cNvSpPr txBox="1"/>
          <p:nvPr/>
        </p:nvSpPr>
        <p:spPr>
          <a:xfrm>
            <a:off x="5837475" y="4629150"/>
            <a:ext cx="333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48" name="Google Shape;1048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375" y="3900625"/>
            <a:ext cx="1534100" cy="15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53" name="Google Shape;1053;p84"/>
          <p:cNvCxnSpPr>
            <a:stCxn id="1054" idx="0"/>
            <a:endCxn id="1055" idx="4"/>
          </p:cNvCxnSpPr>
          <p:nvPr/>
        </p:nvCxnSpPr>
        <p:spPr>
          <a:xfrm>
            <a:off x="4572000" y="1386300"/>
            <a:ext cx="0" cy="3390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4" name="Google Shape;1054;p84"/>
          <p:cNvSpPr/>
          <p:nvPr/>
        </p:nvSpPr>
        <p:spPr>
          <a:xfrm>
            <a:off x="4087200" y="1386300"/>
            <a:ext cx="969600" cy="93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Andrew bug fix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6" name="Google Shape;1056;p84"/>
          <p:cNvSpPr/>
          <p:nvPr/>
        </p:nvSpPr>
        <p:spPr>
          <a:xfrm>
            <a:off x="4087200" y="2615225"/>
            <a:ext cx="969600" cy="93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Last home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5" name="Google Shape;1055;p84"/>
          <p:cNvSpPr/>
          <p:nvPr/>
        </p:nvSpPr>
        <p:spPr>
          <a:xfrm>
            <a:off x="4087200" y="3844150"/>
            <a:ext cx="969600" cy="93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Other stuff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7" name="Google Shape;1057;p84"/>
          <p:cNvSpPr/>
          <p:nvPr/>
        </p:nvSpPr>
        <p:spPr>
          <a:xfrm>
            <a:off x="2597550" y="1386300"/>
            <a:ext cx="969600" cy="93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weblab tinder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8" name="Google Shape;1058;p84"/>
          <p:cNvSpPr/>
          <p:nvPr/>
        </p:nvSpPr>
        <p:spPr>
          <a:xfrm>
            <a:off x="5576850" y="289375"/>
            <a:ext cx="969600" cy="93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page remodel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59" name="Google Shape;1059;p84"/>
          <p:cNvSpPr/>
          <p:nvPr/>
        </p:nvSpPr>
        <p:spPr>
          <a:xfrm>
            <a:off x="5576850" y="1386300"/>
            <a:ext cx="969600" cy="9321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Tony home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page</a:t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60" name="Google Shape;1060;p84"/>
          <p:cNvCxnSpPr>
            <a:stCxn id="1057" idx="5"/>
            <a:endCxn id="1056" idx="1"/>
          </p:cNvCxnSpPr>
          <p:nvPr/>
        </p:nvCxnSpPr>
        <p:spPr>
          <a:xfrm>
            <a:off x="3425155" y="2181897"/>
            <a:ext cx="804000" cy="569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" name="Google Shape;1061;p84"/>
          <p:cNvCxnSpPr>
            <a:stCxn id="1056" idx="7"/>
            <a:endCxn id="1059" idx="3"/>
          </p:cNvCxnSpPr>
          <p:nvPr/>
        </p:nvCxnSpPr>
        <p:spPr>
          <a:xfrm flipH="1" rot="10800000">
            <a:off x="4914805" y="2182028"/>
            <a:ext cx="804000" cy="569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" name="Google Shape;1062;p84"/>
          <p:cNvCxnSpPr>
            <a:stCxn id="1059" idx="0"/>
            <a:endCxn id="1058" idx="4"/>
          </p:cNvCxnSpPr>
          <p:nvPr/>
        </p:nvCxnSpPr>
        <p:spPr>
          <a:xfrm rot="10800000">
            <a:off x="6061650" y="1221600"/>
            <a:ext cx="0" cy="1647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3" name="Google Shape;1063;p84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Branching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Branches</a:t>
            </a:r>
            <a:endParaRPr/>
          </a:p>
        </p:txBody>
      </p:sp>
      <p:sp>
        <p:nvSpPr>
          <p:cNvPr id="1069" name="Google Shape;1069;p85"/>
          <p:cNvSpPr txBox="1"/>
          <p:nvPr/>
        </p:nvSpPr>
        <p:spPr>
          <a:xfrm>
            <a:off x="311700" y="1017725"/>
            <a:ext cx="6762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Demonstration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Creating a new branch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Switching between branches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>
            <a:off x="5160900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" name="Google Shape;150;p32"/>
          <p:cNvSpPr/>
          <p:nvPr/>
        </p:nvSpPr>
        <p:spPr>
          <a:xfrm>
            <a:off x="1899425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153" name="Google Shape;15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2224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50" y="22266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" name="Google Shape;158;p32"/>
          <p:cNvCxnSpPr>
            <a:stCxn id="149" idx="1"/>
            <a:endCxn id="150" idx="3"/>
          </p:cNvCxnSpPr>
          <p:nvPr/>
        </p:nvCxnSpPr>
        <p:spPr>
          <a:xfrm rot="10800000">
            <a:off x="3132000" y="3753150"/>
            <a:ext cx="20289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turn!</a:t>
            </a:r>
            <a:endParaRPr/>
          </a:p>
        </p:txBody>
      </p:sp>
      <p:sp>
        <p:nvSpPr>
          <p:cNvPr id="1075" name="Google Shape;1075;p86"/>
          <p:cNvSpPr txBox="1"/>
          <p:nvPr>
            <p:ph idx="1" type="body"/>
          </p:nvPr>
        </p:nvSpPr>
        <p:spPr>
          <a:xfrm>
            <a:off x="311700" y="1152475"/>
            <a:ext cx="470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In your new directory…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Create a new branch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a couple of commits to your branch, check the log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Checkout back to main, check the log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Add a couple of commits to main, check the log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Try and draw and/or explain to your partner what you think the object graph looks like!</a:t>
            </a:r>
            <a:endParaRPr sz="1800"/>
          </a:p>
        </p:txBody>
      </p:sp>
      <p:sp>
        <p:nvSpPr>
          <p:cNvPr id="1076" name="Google Shape;1076;p86"/>
          <p:cNvSpPr txBox="1"/>
          <p:nvPr>
            <p:ph idx="2" type="body"/>
          </p:nvPr>
        </p:nvSpPr>
        <p:spPr>
          <a:xfrm>
            <a:off x="5409350" y="5428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Handy commands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 branch</a:t>
            </a:r>
            <a:r>
              <a:rPr lang="en" sz="1800"/>
              <a:t> see branches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 checkout [branch-name]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switch to existing branch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git checkout -b [branch-name]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create and checkout new branch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Previous Commands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status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add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commit -m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git log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happening in the object graph :0?</a:t>
            </a:r>
            <a:endParaRPr/>
          </a:p>
        </p:txBody>
      </p:sp>
      <p:cxnSp>
        <p:nvCxnSpPr>
          <p:cNvPr id="1082" name="Google Shape;1082;p87"/>
          <p:cNvCxnSpPr>
            <a:stCxn id="1083" idx="0"/>
            <a:endCxn id="1084" idx="4"/>
          </p:cNvCxnSpPr>
          <p:nvPr/>
        </p:nvCxnSpPr>
        <p:spPr>
          <a:xfrm>
            <a:off x="2863424" y="282779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3" name="Google Shape;1083;p87"/>
          <p:cNvSpPr/>
          <p:nvPr/>
        </p:nvSpPr>
        <p:spPr>
          <a:xfrm>
            <a:off x="2501924" y="2827797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4" name="Google Shape;1084;p87"/>
          <p:cNvSpPr/>
          <p:nvPr/>
        </p:nvSpPr>
        <p:spPr>
          <a:xfrm>
            <a:off x="2501924" y="3712071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5" name="Google Shape;1085;p87"/>
          <p:cNvSpPr/>
          <p:nvPr/>
        </p:nvSpPr>
        <p:spPr>
          <a:xfrm>
            <a:off x="1391950" y="2827797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86" name="Google Shape;1086;p87"/>
          <p:cNvCxnSpPr>
            <a:stCxn id="1085" idx="5"/>
            <a:endCxn id="1084" idx="1"/>
          </p:cNvCxnSpPr>
          <p:nvPr/>
        </p:nvCxnSpPr>
        <p:spPr>
          <a:xfrm>
            <a:off x="2009069" y="340010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7" name="Google Shape;1087;p87"/>
          <p:cNvSpPr/>
          <p:nvPr/>
        </p:nvSpPr>
        <p:spPr>
          <a:xfrm>
            <a:off x="1391950" y="1948559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8" name="Google Shape;1088;p87"/>
          <p:cNvSpPr/>
          <p:nvPr/>
        </p:nvSpPr>
        <p:spPr>
          <a:xfrm>
            <a:off x="2501924" y="1948550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9" name="Google Shape;1089;p87"/>
          <p:cNvSpPr txBox="1"/>
          <p:nvPr/>
        </p:nvSpPr>
        <p:spPr>
          <a:xfrm>
            <a:off x="1184675" y="399538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90" name="Google Shape;1090;p87"/>
          <p:cNvSpPr txBox="1"/>
          <p:nvPr/>
        </p:nvSpPr>
        <p:spPr>
          <a:xfrm>
            <a:off x="2294650" y="4591450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91" name="Google Shape;1091;p87"/>
          <p:cNvCxnSpPr>
            <a:stCxn id="1087" idx="4"/>
            <a:endCxn id="1085" idx="0"/>
          </p:cNvCxnSpPr>
          <p:nvPr/>
        </p:nvCxnSpPr>
        <p:spPr>
          <a:xfrm>
            <a:off x="1753450" y="261905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2" name="Google Shape;1092;p87"/>
          <p:cNvCxnSpPr>
            <a:stCxn id="1088" idx="4"/>
            <a:endCxn id="1083" idx="0"/>
          </p:cNvCxnSpPr>
          <p:nvPr/>
        </p:nvCxnSpPr>
        <p:spPr>
          <a:xfrm>
            <a:off x="2863424" y="261905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put them back together?</a:t>
            </a:r>
            <a:endParaRPr/>
          </a:p>
        </p:txBody>
      </p:sp>
      <p:cxnSp>
        <p:nvCxnSpPr>
          <p:cNvPr id="1098" name="Google Shape;1098;p88"/>
          <p:cNvCxnSpPr>
            <a:stCxn id="1099" idx="0"/>
            <a:endCxn id="1100" idx="4"/>
          </p:cNvCxnSpPr>
          <p:nvPr/>
        </p:nvCxnSpPr>
        <p:spPr>
          <a:xfrm>
            <a:off x="2863424" y="282779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9" name="Google Shape;1099;p88"/>
          <p:cNvSpPr/>
          <p:nvPr/>
        </p:nvSpPr>
        <p:spPr>
          <a:xfrm>
            <a:off x="2501924" y="2827797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0" name="Google Shape;1100;p88"/>
          <p:cNvSpPr/>
          <p:nvPr/>
        </p:nvSpPr>
        <p:spPr>
          <a:xfrm>
            <a:off x="2501924" y="3712071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1" name="Google Shape;1101;p88"/>
          <p:cNvSpPr/>
          <p:nvPr/>
        </p:nvSpPr>
        <p:spPr>
          <a:xfrm>
            <a:off x="1391950" y="2827797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2" name="Google Shape;1102;p88"/>
          <p:cNvCxnSpPr>
            <a:stCxn id="1101" idx="5"/>
            <a:endCxn id="1100" idx="1"/>
          </p:cNvCxnSpPr>
          <p:nvPr/>
        </p:nvCxnSpPr>
        <p:spPr>
          <a:xfrm>
            <a:off x="2009069" y="340010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3" name="Google Shape;1103;p88"/>
          <p:cNvSpPr/>
          <p:nvPr/>
        </p:nvSpPr>
        <p:spPr>
          <a:xfrm>
            <a:off x="1391950" y="1948559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4" name="Google Shape;1104;p88"/>
          <p:cNvSpPr/>
          <p:nvPr/>
        </p:nvSpPr>
        <p:spPr>
          <a:xfrm>
            <a:off x="2501924" y="1948550"/>
            <a:ext cx="723000" cy="670500"/>
          </a:xfrm>
          <a:prstGeom prst="ellipse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5" name="Google Shape;1105;p88"/>
          <p:cNvSpPr txBox="1"/>
          <p:nvPr/>
        </p:nvSpPr>
        <p:spPr>
          <a:xfrm>
            <a:off x="1184675" y="399538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6" name="Google Shape;1106;p88"/>
          <p:cNvSpPr txBox="1"/>
          <p:nvPr/>
        </p:nvSpPr>
        <p:spPr>
          <a:xfrm>
            <a:off x="2294650" y="4591450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07" name="Google Shape;1107;p88"/>
          <p:cNvCxnSpPr>
            <a:stCxn id="1103" idx="4"/>
            <a:endCxn id="1101" idx="0"/>
          </p:cNvCxnSpPr>
          <p:nvPr/>
        </p:nvCxnSpPr>
        <p:spPr>
          <a:xfrm>
            <a:off x="1753450" y="261905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8" name="Google Shape;1108;p88"/>
          <p:cNvCxnSpPr>
            <a:stCxn id="1104" idx="4"/>
            <a:endCxn id="1099" idx="0"/>
          </p:cNvCxnSpPr>
          <p:nvPr/>
        </p:nvCxnSpPr>
        <p:spPr>
          <a:xfrm>
            <a:off x="2863424" y="261905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8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114" name="Google Shape;1114;p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Follow Along</a:t>
            </a:r>
            <a:endParaRPr/>
          </a:p>
        </p:txBody>
      </p:sp>
      <p:sp>
        <p:nvSpPr>
          <p:cNvPr id="1120" name="Google Shape;1120;p90"/>
          <p:cNvSpPr txBox="1"/>
          <p:nvPr/>
        </p:nvSpPr>
        <p:spPr>
          <a:xfrm>
            <a:off x="311700" y="1017725"/>
            <a:ext cx="676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Follow along!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Checkout into main branch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A369D"/>
              </a:buClr>
              <a:buSzPts val="1800"/>
              <a:buFont typeface="Open Sans"/>
              <a:buAutoNum type="arabicPeriod"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merge [new branch name]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4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put them back together?</a:t>
            </a:r>
            <a:endParaRPr/>
          </a:p>
        </p:txBody>
      </p:sp>
      <p:cxnSp>
        <p:nvCxnSpPr>
          <p:cNvPr id="1126" name="Google Shape;1126;p91"/>
          <p:cNvCxnSpPr>
            <a:stCxn id="1127" idx="0"/>
            <a:endCxn id="1128" idx="4"/>
          </p:cNvCxnSpPr>
          <p:nvPr/>
        </p:nvCxnSpPr>
        <p:spPr>
          <a:xfrm>
            <a:off x="2482424" y="276849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7" name="Google Shape;1127;p91"/>
          <p:cNvSpPr/>
          <p:nvPr/>
        </p:nvSpPr>
        <p:spPr>
          <a:xfrm>
            <a:off x="2120924" y="2768497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8" name="Google Shape;1128;p91"/>
          <p:cNvSpPr/>
          <p:nvPr/>
        </p:nvSpPr>
        <p:spPr>
          <a:xfrm>
            <a:off x="2120924" y="3652771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9" name="Google Shape;1129;p91"/>
          <p:cNvSpPr/>
          <p:nvPr/>
        </p:nvSpPr>
        <p:spPr>
          <a:xfrm>
            <a:off x="1010950" y="2768497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0" name="Google Shape;1130;p91"/>
          <p:cNvCxnSpPr>
            <a:stCxn id="1129" idx="5"/>
            <a:endCxn id="1128" idx="1"/>
          </p:cNvCxnSpPr>
          <p:nvPr/>
        </p:nvCxnSpPr>
        <p:spPr>
          <a:xfrm>
            <a:off x="1628069" y="334080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1" name="Google Shape;1131;p91"/>
          <p:cNvSpPr/>
          <p:nvPr/>
        </p:nvSpPr>
        <p:spPr>
          <a:xfrm>
            <a:off x="1010950" y="1889259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2" name="Google Shape;1132;p91"/>
          <p:cNvSpPr/>
          <p:nvPr/>
        </p:nvSpPr>
        <p:spPr>
          <a:xfrm>
            <a:off x="2120924" y="1889250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3" name="Google Shape;1133;p91"/>
          <p:cNvSpPr txBox="1"/>
          <p:nvPr/>
        </p:nvSpPr>
        <p:spPr>
          <a:xfrm>
            <a:off x="803675" y="393608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34" name="Google Shape;1134;p91"/>
          <p:cNvSpPr txBox="1"/>
          <p:nvPr/>
        </p:nvSpPr>
        <p:spPr>
          <a:xfrm>
            <a:off x="1913650" y="4532150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35" name="Google Shape;1135;p91"/>
          <p:cNvCxnSpPr>
            <a:stCxn id="1131" idx="4"/>
            <a:endCxn id="1129" idx="0"/>
          </p:cNvCxnSpPr>
          <p:nvPr/>
        </p:nvCxnSpPr>
        <p:spPr>
          <a:xfrm>
            <a:off x="1372450" y="255975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6" name="Google Shape;1136;p91"/>
          <p:cNvCxnSpPr>
            <a:stCxn id="1132" idx="4"/>
            <a:endCxn id="1127" idx="0"/>
          </p:cNvCxnSpPr>
          <p:nvPr/>
        </p:nvCxnSpPr>
        <p:spPr>
          <a:xfrm>
            <a:off x="2482424" y="255975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1" name="Google Shape;1141;p92"/>
          <p:cNvCxnSpPr>
            <a:stCxn id="1142" idx="4"/>
            <a:endCxn id="1143" idx="3"/>
          </p:cNvCxnSpPr>
          <p:nvPr/>
        </p:nvCxnSpPr>
        <p:spPr>
          <a:xfrm flipH="1">
            <a:off x="4344475" y="1909759"/>
            <a:ext cx="1365600" cy="78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4" name="Google Shape;1144;p92"/>
          <p:cNvCxnSpPr>
            <a:stCxn id="1142" idx="4"/>
            <a:endCxn id="1145" idx="0"/>
          </p:cNvCxnSpPr>
          <p:nvPr/>
        </p:nvCxnSpPr>
        <p:spPr>
          <a:xfrm>
            <a:off x="5710075" y="190975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6" name="Google Shape;1146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put them back together?</a:t>
            </a:r>
            <a:endParaRPr/>
          </a:p>
        </p:txBody>
      </p:sp>
      <p:sp>
        <p:nvSpPr>
          <p:cNvPr id="1147" name="Google Shape;1147;p92"/>
          <p:cNvSpPr txBox="1"/>
          <p:nvPr/>
        </p:nvSpPr>
        <p:spPr>
          <a:xfrm rot="-1466512">
            <a:off x="3098810" y="1167204"/>
            <a:ext cx="1361627" cy="461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Sort of..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48" name="Google Shape;1148;p92"/>
          <p:cNvCxnSpPr>
            <a:stCxn id="1149" idx="0"/>
            <a:endCxn id="1150" idx="4"/>
          </p:cNvCxnSpPr>
          <p:nvPr/>
        </p:nvCxnSpPr>
        <p:spPr>
          <a:xfrm>
            <a:off x="2496049" y="294264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9" name="Google Shape;1149;p92"/>
          <p:cNvSpPr/>
          <p:nvPr/>
        </p:nvSpPr>
        <p:spPr>
          <a:xfrm>
            <a:off x="2134549" y="2942647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0" name="Google Shape;1150;p92"/>
          <p:cNvSpPr/>
          <p:nvPr/>
        </p:nvSpPr>
        <p:spPr>
          <a:xfrm>
            <a:off x="2134549" y="3826921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1" name="Google Shape;1151;p92"/>
          <p:cNvSpPr/>
          <p:nvPr/>
        </p:nvSpPr>
        <p:spPr>
          <a:xfrm>
            <a:off x="1024575" y="2942647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2" name="Google Shape;1152;p92"/>
          <p:cNvCxnSpPr>
            <a:stCxn id="1151" idx="5"/>
            <a:endCxn id="1150" idx="1"/>
          </p:cNvCxnSpPr>
          <p:nvPr/>
        </p:nvCxnSpPr>
        <p:spPr>
          <a:xfrm>
            <a:off x="1641694" y="351495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3" name="Google Shape;1153;p92"/>
          <p:cNvSpPr/>
          <p:nvPr/>
        </p:nvSpPr>
        <p:spPr>
          <a:xfrm>
            <a:off x="1024575" y="2063409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4" name="Google Shape;1154;p92"/>
          <p:cNvSpPr/>
          <p:nvPr/>
        </p:nvSpPr>
        <p:spPr>
          <a:xfrm>
            <a:off x="2134549" y="2063400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5" name="Google Shape;1155;p92"/>
          <p:cNvSpPr txBox="1"/>
          <p:nvPr/>
        </p:nvSpPr>
        <p:spPr>
          <a:xfrm>
            <a:off x="817300" y="411023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56" name="Google Shape;1156;p92"/>
          <p:cNvSpPr txBox="1"/>
          <p:nvPr/>
        </p:nvSpPr>
        <p:spPr>
          <a:xfrm>
            <a:off x="1927550" y="4658875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57" name="Google Shape;1157;p92"/>
          <p:cNvCxnSpPr>
            <a:stCxn id="1153" idx="4"/>
            <a:endCxn id="1151" idx="0"/>
          </p:cNvCxnSpPr>
          <p:nvPr/>
        </p:nvCxnSpPr>
        <p:spPr>
          <a:xfrm>
            <a:off x="1386075" y="273390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8" name="Google Shape;1158;p92"/>
          <p:cNvCxnSpPr>
            <a:stCxn id="1154" idx="4"/>
            <a:endCxn id="1149" idx="0"/>
          </p:cNvCxnSpPr>
          <p:nvPr/>
        </p:nvCxnSpPr>
        <p:spPr>
          <a:xfrm>
            <a:off x="2496049" y="273390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9" name="Google Shape;1159;p92"/>
          <p:cNvCxnSpPr>
            <a:stCxn id="1160" idx="0"/>
            <a:endCxn id="1161" idx="4"/>
          </p:cNvCxnSpPr>
          <p:nvPr/>
        </p:nvCxnSpPr>
        <p:spPr>
          <a:xfrm>
            <a:off x="5710074" y="299774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0" name="Google Shape;1160;p92"/>
          <p:cNvSpPr/>
          <p:nvPr/>
        </p:nvSpPr>
        <p:spPr>
          <a:xfrm>
            <a:off x="5348574" y="2997747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1" name="Google Shape;1161;p92"/>
          <p:cNvSpPr/>
          <p:nvPr/>
        </p:nvSpPr>
        <p:spPr>
          <a:xfrm>
            <a:off x="5348574" y="3882021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2" name="Google Shape;1162;p92"/>
          <p:cNvSpPr/>
          <p:nvPr/>
        </p:nvSpPr>
        <p:spPr>
          <a:xfrm>
            <a:off x="4238600" y="2997747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3" name="Google Shape;1163;p92"/>
          <p:cNvCxnSpPr>
            <a:stCxn id="1162" idx="5"/>
            <a:endCxn id="1161" idx="1"/>
          </p:cNvCxnSpPr>
          <p:nvPr/>
        </p:nvCxnSpPr>
        <p:spPr>
          <a:xfrm>
            <a:off x="4855719" y="357005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3" name="Google Shape;1143;p92"/>
          <p:cNvSpPr/>
          <p:nvPr/>
        </p:nvSpPr>
        <p:spPr>
          <a:xfrm>
            <a:off x="4238600" y="2118509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45" name="Google Shape;1145;p92"/>
          <p:cNvSpPr/>
          <p:nvPr/>
        </p:nvSpPr>
        <p:spPr>
          <a:xfrm>
            <a:off x="5348574" y="2118500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4" name="Google Shape;1164;p92"/>
          <p:cNvSpPr txBox="1"/>
          <p:nvPr/>
        </p:nvSpPr>
        <p:spPr>
          <a:xfrm>
            <a:off x="4031325" y="416533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5" name="Google Shape;1165;p92"/>
          <p:cNvSpPr txBox="1"/>
          <p:nvPr/>
        </p:nvSpPr>
        <p:spPr>
          <a:xfrm>
            <a:off x="5141300" y="4761400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66" name="Google Shape;1166;p92"/>
          <p:cNvCxnSpPr>
            <a:stCxn id="1143" idx="4"/>
            <a:endCxn id="1162" idx="0"/>
          </p:cNvCxnSpPr>
          <p:nvPr/>
        </p:nvCxnSpPr>
        <p:spPr>
          <a:xfrm>
            <a:off x="4600100" y="278900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67" name="Google Shape;1167;p92"/>
          <p:cNvCxnSpPr>
            <a:stCxn id="1145" idx="4"/>
            <a:endCxn id="1160" idx="0"/>
          </p:cNvCxnSpPr>
          <p:nvPr/>
        </p:nvCxnSpPr>
        <p:spPr>
          <a:xfrm>
            <a:off x="5710074" y="278900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2" name="Google Shape;1142;p92"/>
          <p:cNvSpPr/>
          <p:nvPr/>
        </p:nvSpPr>
        <p:spPr>
          <a:xfrm>
            <a:off x="5348575" y="1239259"/>
            <a:ext cx="723000" cy="6705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2" name="Google Shape;1172;p93"/>
          <p:cNvCxnSpPr>
            <a:stCxn id="1173" idx="4"/>
            <a:endCxn id="1174" idx="3"/>
          </p:cNvCxnSpPr>
          <p:nvPr/>
        </p:nvCxnSpPr>
        <p:spPr>
          <a:xfrm flipH="1">
            <a:off x="4344475" y="1909759"/>
            <a:ext cx="1365600" cy="78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5" name="Google Shape;1175;p93"/>
          <p:cNvCxnSpPr>
            <a:stCxn id="1173" idx="4"/>
            <a:endCxn id="1176" idx="0"/>
          </p:cNvCxnSpPr>
          <p:nvPr/>
        </p:nvCxnSpPr>
        <p:spPr>
          <a:xfrm>
            <a:off x="5710075" y="190975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7" name="Google Shape;1177;p9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put them back together?</a:t>
            </a:r>
            <a:endParaRPr/>
          </a:p>
        </p:txBody>
      </p:sp>
      <p:sp>
        <p:nvSpPr>
          <p:cNvPr id="1178" name="Google Shape;1178;p93"/>
          <p:cNvSpPr txBox="1"/>
          <p:nvPr/>
        </p:nvSpPr>
        <p:spPr>
          <a:xfrm rot="-1466512">
            <a:off x="3098810" y="1167204"/>
            <a:ext cx="1361627" cy="461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Sort of..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79" name="Google Shape;1179;p93"/>
          <p:cNvCxnSpPr>
            <a:stCxn id="1180" idx="0"/>
            <a:endCxn id="1181" idx="4"/>
          </p:cNvCxnSpPr>
          <p:nvPr/>
        </p:nvCxnSpPr>
        <p:spPr>
          <a:xfrm>
            <a:off x="2496049" y="294264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0" name="Google Shape;1180;p93"/>
          <p:cNvSpPr/>
          <p:nvPr/>
        </p:nvSpPr>
        <p:spPr>
          <a:xfrm>
            <a:off x="2134549" y="2942647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1" name="Google Shape;1181;p93"/>
          <p:cNvSpPr/>
          <p:nvPr/>
        </p:nvSpPr>
        <p:spPr>
          <a:xfrm>
            <a:off x="2134549" y="3826921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2" name="Google Shape;1182;p93"/>
          <p:cNvSpPr/>
          <p:nvPr/>
        </p:nvSpPr>
        <p:spPr>
          <a:xfrm>
            <a:off x="1024575" y="2942647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3" name="Google Shape;1183;p93"/>
          <p:cNvCxnSpPr>
            <a:stCxn id="1182" idx="5"/>
            <a:endCxn id="1181" idx="1"/>
          </p:cNvCxnSpPr>
          <p:nvPr/>
        </p:nvCxnSpPr>
        <p:spPr>
          <a:xfrm>
            <a:off x="1641694" y="351495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4" name="Google Shape;1184;p93"/>
          <p:cNvSpPr/>
          <p:nvPr/>
        </p:nvSpPr>
        <p:spPr>
          <a:xfrm>
            <a:off x="1024575" y="2063409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5" name="Google Shape;1185;p93"/>
          <p:cNvSpPr/>
          <p:nvPr/>
        </p:nvSpPr>
        <p:spPr>
          <a:xfrm>
            <a:off x="2134549" y="2063400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6" name="Google Shape;1186;p93"/>
          <p:cNvSpPr txBox="1"/>
          <p:nvPr/>
        </p:nvSpPr>
        <p:spPr>
          <a:xfrm>
            <a:off x="817300" y="411023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7" name="Google Shape;1187;p93"/>
          <p:cNvSpPr txBox="1"/>
          <p:nvPr/>
        </p:nvSpPr>
        <p:spPr>
          <a:xfrm>
            <a:off x="1927550" y="4658875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88" name="Google Shape;1188;p93"/>
          <p:cNvCxnSpPr>
            <a:stCxn id="1184" idx="4"/>
            <a:endCxn id="1182" idx="0"/>
          </p:cNvCxnSpPr>
          <p:nvPr/>
        </p:nvCxnSpPr>
        <p:spPr>
          <a:xfrm>
            <a:off x="1386075" y="273390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9" name="Google Shape;1189;p93"/>
          <p:cNvCxnSpPr>
            <a:stCxn id="1185" idx="4"/>
            <a:endCxn id="1180" idx="0"/>
          </p:cNvCxnSpPr>
          <p:nvPr/>
        </p:nvCxnSpPr>
        <p:spPr>
          <a:xfrm>
            <a:off x="2496049" y="273390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0" name="Google Shape;1190;p93"/>
          <p:cNvCxnSpPr>
            <a:stCxn id="1191" idx="0"/>
            <a:endCxn id="1192" idx="4"/>
          </p:cNvCxnSpPr>
          <p:nvPr/>
        </p:nvCxnSpPr>
        <p:spPr>
          <a:xfrm>
            <a:off x="5710074" y="2997747"/>
            <a:ext cx="0" cy="1554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1" name="Google Shape;1191;p93"/>
          <p:cNvSpPr/>
          <p:nvPr/>
        </p:nvSpPr>
        <p:spPr>
          <a:xfrm>
            <a:off x="5348574" y="2997747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2" name="Google Shape;1192;p93"/>
          <p:cNvSpPr/>
          <p:nvPr/>
        </p:nvSpPr>
        <p:spPr>
          <a:xfrm>
            <a:off x="5348574" y="3882021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3" name="Google Shape;1193;p93"/>
          <p:cNvSpPr/>
          <p:nvPr/>
        </p:nvSpPr>
        <p:spPr>
          <a:xfrm>
            <a:off x="4238600" y="2997747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4" name="Google Shape;1194;p93"/>
          <p:cNvCxnSpPr>
            <a:stCxn id="1193" idx="5"/>
            <a:endCxn id="1192" idx="1"/>
          </p:cNvCxnSpPr>
          <p:nvPr/>
        </p:nvCxnSpPr>
        <p:spPr>
          <a:xfrm>
            <a:off x="4855719" y="357005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4" name="Google Shape;1174;p93"/>
          <p:cNvSpPr/>
          <p:nvPr/>
        </p:nvSpPr>
        <p:spPr>
          <a:xfrm>
            <a:off x="4238600" y="2118509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6" name="Google Shape;1176;p93"/>
          <p:cNvSpPr/>
          <p:nvPr/>
        </p:nvSpPr>
        <p:spPr>
          <a:xfrm>
            <a:off x="5348574" y="2118500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5" name="Google Shape;1195;p93"/>
          <p:cNvSpPr txBox="1"/>
          <p:nvPr/>
        </p:nvSpPr>
        <p:spPr>
          <a:xfrm>
            <a:off x="4031325" y="416533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6" name="Google Shape;1196;p93"/>
          <p:cNvSpPr txBox="1"/>
          <p:nvPr/>
        </p:nvSpPr>
        <p:spPr>
          <a:xfrm>
            <a:off x="5141300" y="4761400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197" name="Google Shape;1197;p93"/>
          <p:cNvCxnSpPr>
            <a:stCxn id="1174" idx="4"/>
            <a:endCxn id="1193" idx="0"/>
          </p:cNvCxnSpPr>
          <p:nvPr/>
        </p:nvCxnSpPr>
        <p:spPr>
          <a:xfrm>
            <a:off x="4600100" y="278900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8" name="Google Shape;1198;p93"/>
          <p:cNvCxnSpPr>
            <a:stCxn id="1176" idx="4"/>
            <a:endCxn id="1191" idx="0"/>
          </p:cNvCxnSpPr>
          <p:nvPr/>
        </p:nvCxnSpPr>
        <p:spPr>
          <a:xfrm>
            <a:off x="5710074" y="2789000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3" name="Google Shape;1173;p93"/>
          <p:cNvSpPr/>
          <p:nvPr/>
        </p:nvSpPr>
        <p:spPr>
          <a:xfrm>
            <a:off x="5348575" y="1239259"/>
            <a:ext cx="723000" cy="6705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9" name="Google Shape;1199;p93"/>
          <p:cNvSpPr/>
          <p:nvPr/>
        </p:nvSpPr>
        <p:spPr>
          <a:xfrm>
            <a:off x="10598174" y="3381471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0" name="Google Shape;1200;p93"/>
          <p:cNvSpPr/>
          <p:nvPr/>
        </p:nvSpPr>
        <p:spPr>
          <a:xfrm>
            <a:off x="9488200" y="2497197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1" name="Google Shape;1201;p93"/>
          <p:cNvCxnSpPr>
            <a:stCxn id="1200" idx="5"/>
            <a:endCxn id="1199" idx="1"/>
          </p:cNvCxnSpPr>
          <p:nvPr/>
        </p:nvCxnSpPr>
        <p:spPr>
          <a:xfrm>
            <a:off x="10105319" y="3069504"/>
            <a:ext cx="598800" cy="410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2" name="Google Shape;1202;p93"/>
          <p:cNvSpPr/>
          <p:nvPr/>
        </p:nvSpPr>
        <p:spPr>
          <a:xfrm>
            <a:off x="9488200" y="1617959"/>
            <a:ext cx="723000" cy="6705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3" name="Google Shape;1203;p93"/>
          <p:cNvSpPr txBox="1"/>
          <p:nvPr/>
        </p:nvSpPr>
        <p:spPr>
          <a:xfrm>
            <a:off x="9280925" y="3664788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4" name="Google Shape;1204;p93"/>
          <p:cNvSpPr txBox="1"/>
          <p:nvPr/>
        </p:nvSpPr>
        <p:spPr>
          <a:xfrm>
            <a:off x="10391175" y="4213425"/>
            <a:ext cx="1137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3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05" name="Google Shape;1205;p93"/>
          <p:cNvCxnSpPr>
            <a:stCxn id="1202" idx="4"/>
            <a:endCxn id="1200" idx="0"/>
          </p:cNvCxnSpPr>
          <p:nvPr/>
        </p:nvCxnSpPr>
        <p:spPr>
          <a:xfrm>
            <a:off x="9849700" y="2288459"/>
            <a:ext cx="0" cy="20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6" name="Google Shape;1206;p93"/>
          <p:cNvSpPr/>
          <p:nvPr/>
        </p:nvSpPr>
        <p:spPr>
          <a:xfrm>
            <a:off x="9488199" y="1250946"/>
            <a:ext cx="723000" cy="6705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07" name="Google Shape;1207;p93"/>
          <p:cNvSpPr txBox="1"/>
          <p:nvPr/>
        </p:nvSpPr>
        <p:spPr>
          <a:xfrm>
            <a:off x="9488200" y="382000"/>
            <a:ext cx="474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Fast forwarding actually looks like this, idk if it would be a good example hm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Preview</a:t>
            </a:r>
            <a:endParaRPr/>
          </a:p>
        </p:txBody>
      </p:sp>
      <p:sp>
        <p:nvSpPr>
          <p:cNvPr id="1213" name="Google Shape;1213;p94"/>
          <p:cNvSpPr txBox="1"/>
          <p:nvPr/>
        </p:nvSpPr>
        <p:spPr>
          <a:xfrm>
            <a:off x="1181100" y="1299200"/>
            <a:ext cx="60960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🐳, how does collaboration work then?</a:t>
            </a:r>
            <a:endParaRPr sz="34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95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19" name="Google Shape;1219;p95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0" name="Google Shape;1220;p95"/>
          <p:cNvCxnSpPr>
            <a:stCxn id="1221" idx="4"/>
            <a:endCxn id="1222" idx="3"/>
          </p:cNvCxnSpPr>
          <p:nvPr/>
        </p:nvCxnSpPr>
        <p:spPr>
          <a:xfrm flipH="1">
            <a:off x="3800705" y="11006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3" name="Google Shape;1223;p95"/>
          <p:cNvCxnSpPr>
            <a:stCxn id="1221" idx="4"/>
            <a:endCxn id="1224" idx="0"/>
          </p:cNvCxnSpPr>
          <p:nvPr/>
        </p:nvCxnSpPr>
        <p:spPr>
          <a:xfrm>
            <a:off x="4768805" y="11006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5" name="Google Shape;1225;p95"/>
          <p:cNvCxnSpPr>
            <a:stCxn id="1226" idx="0"/>
            <a:endCxn id="1227" idx="4"/>
          </p:cNvCxnSpPr>
          <p:nvPr/>
        </p:nvCxnSpPr>
        <p:spPr>
          <a:xfrm>
            <a:off x="4768805" y="18581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6" name="Google Shape;1226;p95"/>
          <p:cNvSpPr/>
          <p:nvPr/>
        </p:nvSpPr>
        <p:spPr>
          <a:xfrm>
            <a:off x="4512455" y="18581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7" name="Google Shape;1227;p95"/>
          <p:cNvSpPr/>
          <p:nvPr/>
        </p:nvSpPr>
        <p:spPr>
          <a:xfrm>
            <a:off x="4512455" y="24738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8" name="Google Shape;1228;p95"/>
          <p:cNvSpPr/>
          <p:nvPr/>
        </p:nvSpPr>
        <p:spPr>
          <a:xfrm>
            <a:off x="3725641" y="18581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29" name="Google Shape;1229;p95"/>
          <p:cNvCxnSpPr>
            <a:stCxn id="1228" idx="5"/>
            <a:endCxn id="1227" idx="1"/>
          </p:cNvCxnSpPr>
          <p:nvPr/>
        </p:nvCxnSpPr>
        <p:spPr>
          <a:xfrm>
            <a:off x="4163258" y="22566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2" name="Google Shape;1222;p95"/>
          <p:cNvSpPr/>
          <p:nvPr/>
        </p:nvSpPr>
        <p:spPr>
          <a:xfrm>
            <a:off x="3725641" y="12460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24" name="Google Shape;1224;p95"/>
          <p:cNvSpPr/>
          <p:nvPr/>
        </p:nvSpPr>
        <p:spPr>
          <a:xfrm>
            <a:off x="4512455" y="12460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0" name="Google Shape;1230;p95"/>
          <p:cNvSpPr txBox="1"/>
          <p:nvPr/>
        </p:nvSpPr>
        <p:spPr>
          <a:xfrm>
            <a:off x="3578713" y="26711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31" name="Google Shape;1231;p95"/>
          <p:cNvSpPr txBox="1"/>
          <p:nvPr/>
        </p:nvSpPr>
        <p:spPr>
          <a:xfrm>
            <a:off x="4365527" y="30861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32" name="Google Shape;1232;p95"/>
          <p:cNvCxnSpPr>
            <a:stCxn id="1222" idx="4"/>
            <a:endCxn id="1228" idx="0"/>
          </p:cNvCxnSpPr>
          <p:nvPr/>
        </p:nvCxnSpPr>
        <p:spPr>
          <a:xfrm>
            <a:off x="3981991" y="17128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3" name="Google Shape;1233;p95"/>
          <p:cNvCxnSpPr>
            <a:stCxn id="1224" idx="4"/>
            <a:endCxn id="1226" idx="0"/>
          </p:cNvCxnSpPr>
          <p:nvPr/>
        </p:nvCxnSpPr>
        <p:spPr>
          <a:xfrm>
            <a:off x="4768805" y="17128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1" name="Google Shape;1221;p95"/>
          <p:cNvSpPr/>
          <p:nvPr/>
        </p:nvSpPr>
        <p:spPr>
          <a:xfrm>
            <a:off x="4512455" y="6338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34" name="Google Shape;1234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5" name="Google Shape;1235;p95"/>
          <p:cNvPicPr preferRelativeResize="0"/>
          <p:nvPr/>
        </p:nvPicPr>
        <p:blipFill rotWithShape="1">
          <a:blip r:embed="rId4">
            <a:alphaModFix/>
          </a:blip>
          <a:srcRect b="44943" l="17213" r="31031" t="14573"/>
          <a:stretch/>
        </p:blipFill>
        <p:spPr>
          <a:xfrm rot="4316868">
            <a:off x="504958" y="3847013"/>
            <a:ext cx="119213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6" name="Google Shape;1236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7" name="Google Shape;1237;p95"/>
          <p:cNvCxnSpPr>
            <a:stCxn id="1238" idx="4"/>
            <a:endCxn id="1239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0" name="Google Shape;1240;p95"/>
          <p:cNvCxnSpPr>
            <a:stCxn id="1238" idx="4"/>
            <a:endCxn id="1241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2" name="Google Shape;1242;p95"/>
          <p:cNvCxnSpPr>
            <a:stCxn id="1243" idx="0"/>
            <a:endCxn id="1244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3" name="Google Shape;1243;p95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4" name="Google Shape;1244;p95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5" name="Google Shape;1245;p95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46" name="Google Shape;1246;p95"/>
          <p:cNvCxnSpPr>
            <a:stCxn id="1245" idx="5"/>
            <a:endCxn id="1244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9" name="Google Shape;1239;p95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1" name="Google Shape;1241;p95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7" name="Google Shape;1247;p95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8" name="Google Shape;1248;p95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49" name="Google Shape;1249;p95"/>
          <p:cNvCxnSpPr>
            <a:stCxn id="1239" idx="4"/>
            <a:endCxn id="1245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0" name="Google Shape;1250;p95"/>
          <p:cNvCxnSpPr>
            <a:stCxn id="1241" idx="4"/>
            <a:endCxn id="1243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38" name="Google Shape;1238;p95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51" name="Google Shape;1251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1143" y="38606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2" name="Google Shape;1252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3"/>
          <p:cNvSpPr/>
          <p:nvPr/>
        </p:nvSpPr>
        <p:spPr>
          <a:xfrm>
            <a:off x="5160900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" name="Google Shape;164;p33"/>
          <p:cNvSpPr/>
          <p:nvPr/>
        </p:nvSpPr>
        <p:spPr>
          <a:xfrm>
            <a:off x="1899425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" name="Google Shape;16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166" name="Google Shape;16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167" name="Google Shape;16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2224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50" y="22266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33"/>
          <p:cNvCxnSpPr>
            <a:stCxn id="163" idx="1"/>
          </p:cNvCxnSpPr>
          <p:nvPr/>
        </p:nvCxnSpPr>
        <p:spPr>
          <a:xfrm flipH="1">
            <a:off x="4841100" y="3753150"/>
            <a:ext cx="319800" cy="87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3" name="Google Shape;173;p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1602" y="2520462"/>
            <a:ext cx="1232700" cy="12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96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258" name="Google Shape;1258;p96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59" name="Google Shape;1259;p96"/>
          <p:cNvCxnSpPr>
            <a:stCxn id="1260" idx="4"/>
            <a:endCxn id="1261" idx="3"/>
          </p:cNvCxnSpPr>
          <p:nvPr/>
        </p:nvCxnSpPr>
        <p:spPr>
          <a:xfrm flipH="1">
            <a:off x="3800705" y="11006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96"/>
          <p:cNvCxnSpPr>
            <a:stCxn id="1260" idx="4"/>
            <a:endCxn id="1263" idx="0"/>
          </p:cNvCxnSpPr>
          <p:nvPr/>
        </p:nvCxnSpPr>
        <p:spPr>
          <a:xfrm>
            <a:off x="4768805" y="11006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4" name="Google Shape;1264;p96"/>
          <p:cNvCxnSpPr>
            <a:stCxn id="1265" idx="0"/>
            <a:endCxn id="1266" idx="4"/>
          </p:cNvCxnSpPr>
          <p:nvPr/>
        </p:nvCxnSpPr>
        <p:spPr>
          <a:xfrm>
            <a:off x="4768805" y="18581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5" name="Google Shape;1265;p96"/>
          <p:cNvSpPr/>
          <p:nvPr/>
        </p:nvSpPr>
        <p:spPr>
          <a:xfrm>
            <a:off x="4512455" y="18581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6" name="Google Shape;1266;p96"/>
          <p:cNvSpPr/>
          <p:nvPr/>
        </p:nvSpPr>
        <p:spPr>
          <a:xfrm>
            <a:off x="4512455" y="24738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7" name="Google Shape;1267;p96"/>
          <p:cNvSpPr/>
          <p:nvPr/>
        </p:nvSpPr>
        <p:spPr>
          <a:xfrm>
            <a:off x="3725641" y="18581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8" name="Google Shape;1268;p96"/>
          <p:cNvCxnSpPr>
            <a:stCxn id="1267" idx="5"/>
            <a:endCxn id="1266" idx="1"/>
          </p:cNvCxnSpPr>
          <p:nvPr/>
        </p:nvCxnSpPr>
        <p:spPr>
          <a:xfrm>
            <a:off x="4163258" y="22566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1" name="Google Shape;1261;p96"/>
          <p:cNvSpPr/>
          <p:nvPr/>
        </p:nvSpPr>
        <p:spPr>
          <a:xfrm>
            <a:off x="3725641" y="12460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3" name="Google Shape;1263;p96"/>
          <p:cNvSpPr/>
          <p:nvPr/>
        </p:nvSpPr>
        <p:spPr>
          <a:xfrm>
            <a:off x="4512455" y="12460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9" name="Google Shape;1269;p96"/>
          <p:cNvSpPr txBox="1"/>
          <p:nvPr/>
        </p:nvSpPr>
        <p:spPr>
          <a:xfrm>
            <a:off x="3578713" y="26711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0" name="Google Shape;1270;p96"/>
          <p:cNvSpPr txBox="1"/>
          <p:nvPr/>
        </p:nvSpPr>
        <p:spPr>
          <a:xfrm>
            <a:off x="4365527" y="30861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71" name="Google Shape;1271;p96"/>
          <p:cNvCxnSpPr>
            <a:stCxn id="1261" idx="4"/>
            <a:endCxn id="1267" idx="0"/>
          </p:cNvCxnSpPr>
          <p:nvPr/>
        </p:nvCxnSpPr>
        <p:spPr>
          <a:xfrm>
            <a:off x="3981991" y="17128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2" name="Google Shape;1272;p96"/>
          <p:cNvCxnSpPr>
            <a:stCxn id="1263" idx="4"/>
            <a:endCxn id="1265" idx="0"/>
          </p:cNvCxnSpPr>
          <p:nvPr/>
        </p:nvCxnSpPr>
        <p:spPr>
          <a:xfrm>
            <a:off x="4768805" y="17128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0" name="Google Shape;1260;p96"/>
          <p:cNvSpPr/>
          <p:nvPr/>
        </p:nvSpPr>
        <p:spPr>
          <a:xfrm>
            <a:off x="4512455" y="6338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73" name="Google Shape;1273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4" name="Google Shape;1274;p96"/>
          <p:cNvPicPr preferRelativeResize="0"/>
          <p:nvPr/>
        </p:nvPicPr>
        <p:blipFill rotWithShape="1">
          <a:blip r:embed="rId4">
            <a:alphaModFix/>
          </a:blip>
          <a:srcRect b="44943" l="17213" r="31031" t="14573"/>
          <a:stretch/>
        </p:blipFill>
        <p:spPr>
          <a:xfrm rot="4316868">
            <a:off x="504958" y="3847013"/>
            <a:ext cx="119213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5" name="Google Shape;1275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6" name="Google Shape;1276;p96"/>
          <p:cNvCxnSpPr>
            <a:stCxn id="1277" idx="4"/>
            <a:endCxn id="1278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9" name="Google Shape;1279;p96"/>
          <p:cNvCxnSpPr>
            <a:stCxn id="1277" idx="4"/>
            <a:endCxn id="1280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1" name="Google Shape;1281;p96"/>
          <p:cNvCxnSpPr>
            <a:stCxn id="1282" idx="0"/>
            <a:endCxn id="1283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2" name="Google Shape;1282;p96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3" name="Google Shape;1283;p96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4" name="Google Shape;1284;p96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5" name="Google Shape;1285;p96"/>
          <p:cNvCxnSpPr>
            <a:stCxn id="1284" idx="5"/>
            <a:endCxn id="1283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8" name="Google Shape;1278;p96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0" name="Google Shape;1280;p96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6" name="Google Shape;1286;p96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7" name="Google Shape;1287;p96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88" name="Google Shape;1288;p96"/>
          <p:cNvCxnSpPr>
            <a:stCxn id="1278" idx="4"/>
            <a:endCxn id="1284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9" name="Google Shape;1289;p96"/>
          <p:cNvCxnSpPr>
            <a:stCxn id="1280" idx="4"/>
            <a:endCxn id="1282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7" name="Google Shape;1277;p96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0" name="Google Shape;1290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71143" y="38606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1" name="Google Shape;1291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2" name="Google Shape;1292;p96"/>
          <p:cNvCxnSpPr>
            <a:stCxn id="1293" idx="4"/>
            <a:endCxn id="1294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5" name="Google Shape;1295;p96"/>
          <p:cNvCxnSpPr>
            <a:stCxn id="1293" idx="4"/>
            <a:endCxn id="1296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7" name="Google Shape;1297;p96"/>
          <p:cNvCxnSpPr>
            <a:stCxn id="1298" idx="0"/>
            <a:endCxn id="1299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8" name="Google Shape;1298;p96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9" name="Google Shape;1299;p96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0" name="Google Shape;1300;p96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1" name="Google Shape;1301;p96"/>
          <p:cNvCxnSpPr>
            <a:stCxn id="1300" idx="5"/>
            <a:endCxn id="1299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4" name="Google Shape;1294;p96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6" name="Google Shape;1296;p96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2" name="Google Shape;1302;p96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03" name="Google Shape;1303;p96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4" name="Google Shape;1304;p96"/>
          <p:cNvCxnSpPr>
            <a:stCxn id="1294" idx="4"/>
            <a:endCxn id="1300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5" name="Google Shape;1305;p96"/>
          <p:cNvCxnSpPr>
            <a:stCxn id="1296" idx="4"/>
            <a:endCxn id="1298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3" name="Google Shape;1293;p96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06" name="Google Shape;1306;p96"/>
          <p:cNvCxnSpPr/>
          <p:nvPr/>
        </p:nvCxnSpPr>
        <p:spPr>
          <a:xfrm>
            <a:off x="5361225" y="1866900"/>
            <a:ext cx="1156500" cy="48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07" name="Google Shape;1307;p96"/>
          <p:cNvSpPr txBox="1"/>
          <p:nvPr/>
        </p:nvSpPr>
        <p:spPr>
          <a:xfrm rot="1443906">
            <a:off x="5496861" y="1554672"/>
            <a:ext cx="1156522" cy="461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it clone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12" name="Google Shape;1312;p97"/>
          <p:cNvCxnSpPr>
            <a:stCxn id="1313" idx="0"/>
            <a:endCxn id="1314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5" name="Google Shape;1315;p97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16" name="Google Shape;1316;p97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17" name="Google Shape;1317;p97"/>
          <p:cNvCxnSpPr>
            <a:stCxn id="1318" idx="4"/>
            <a:endCxn id="1319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0" name="Google Shape;1320;p97"/>
          <p:cNvCxnSpPr>
            <a:stCxn id="1318" idx="4"/>
            <a:endCxn id="1321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2" name="Google Shape;1322;p97"/>
          <p:cNvCxnSpPr>
            <a:stCxn id="1323" idx="0"/>
            <a:endCxn id="1324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3" name="Google Shape;1323;p97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4" name="Google Shape;1324;p97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5" name="Google Shape;1325;p97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6" name="Google Shape;1326;p97"/>
          <p:cNvCxnSpPr>
            <a:stCxn id="1325" idx="5"/>
            <a:endCxn id="1324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97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1" name="Google Shape;1321;p97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7" name="Google Shape;1327;p97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8" name="Google Shape;1328;p97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29" name="Google Shape;1329;p97"/>
          <p:cNvCxnSpPr>
            <a:stCxn id="1319" idx="4"/>
            <a:endCxn id="1325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97"/>
          <p:cNvCxnSpPr>
            <a:stCxn id="1321" idx="4"/>
            <a:endCxn id="1323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8" name="Google Shape;1318;p97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31" name="Google Shape;1331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2" name="Google Shape;1332;p97"/>
          <p:cNvPicPr preferRelativeResize="0"/>
          <p:nvPr/>
        </p:nvPicPr>
        <p:blipFill rotWithShape="1">
          <a:blip r:embed="rId4">
            <a:alphaModFix/>
          </a:blip>
          <a:srcRect b="44943" l="17213" r="31031" t="14573"/>
          <a:stretch/>
        </p:blipFill>
        <p:spPr>
          <a:xfrm rot="4316868">
            <a:off x="504958" y="3847013"/>
            <a:ext cx="119213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9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34" name="Google Shape;1334;p97"/>
          <p:cNvCxnSpPr>
            <a:stCxn id="1335" idx="4"/>
            <a:endCxn id="1336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7" name="Google Shape;1337;p97"/>
          <p:cNvCxnSpPr>
            <a:stCxn id="1335" idx="4"/>
            <a:endCxn id="1338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9" name="Google Shape;1339;p97"/>
          <p:cNvCxnSpPr>
            <a:stCxn id="1340" idx="0"/>
            <a:endCxn id="1341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0" name="Google Shape;1340;p97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1" name="Google Shape;1341;p97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2" name="Google Shape;1342;p97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3" name="Google Shape;1343;p97"/>
          <p:cNvCxnSpPr>
            <a:stCxn id="1342" idx="5"/>
            <a:endCxn id="1341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6" name="Google Shape;1336;p97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8" name="Google Shape;1338;p97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4" name="Google Shape;1344;p97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45" name="Google Shape;1345;p97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46" name="Google Shape;1346;p97"/>
          <p:cNvCxnSpPr>
            <a:stCxn id="1336" idx="4"/>
            <a:endCxn id="1342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7" name="Google Shape;1347;p97"/>
          <p:cNvCxnSpPr>
            <a:stCxn id="1338" idx="4"/>
            <a:endCxn id="1340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5" name="Google Shape;1335;p97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48" name="Google Shape;1348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9" name="Google Shape;1349;p9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0" name="Google Shape;1350;p97"/>
          <p:cNvCxnSpPr>
            <a:stCxn id="1314" idx="4"/>
            <a:endCxn id="1351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2" name="Google Shape;1352;p97"/>
          <p:cNvCxnSpPr>
            <a:stCxn id="1314" idx="4"/>
            <a:endCxn id="1353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4" name="Google Shape;1354;p97"/>
          <p:cNvCxnSpPr>
            <a:stCxn id="1355" idx="0"/>
            <a:endCxn id="1356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5" name="Google Shape;1355;p97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6" name="Google Shape;1356;p97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7" name="Google Shape;1357;p97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58" name="Google Shape;1358;p97"/>
          <p:cNvCxnSpPr>
            <a:stCxn id="1357" idx="5"/>
            <a:endCxn id="1356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1" name="Google Shape;1351;p97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3" name="Google Shape;1353;p97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9" name="Google Shape;1359;p97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0" name="Google Shape;1360;p97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61" name="Google Shape;1361;p97"/>
          <p:cNvCxnSpPr>
            <a:stCxn id="1351" idx="4"/>
            <a:endCxn id="1357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97"/>
          <p:cNvCxnSpPr>
            <a:stCxn id="1353" idx="4"/>
            <a:endCxn id="1355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4" name="Google Shape;1314;p97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3" name="Google Shape;1363;p97"/>
          <p:cNvSpPr txBox="1"/>
          <p:nvPr/>
        </p:nvSpPr>
        <p:spPr>
          <a:xfrm rot="1444090">
            <a:off x="7371340" y="491355"/>
            <a:ext cx="1502857" cy="461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commit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3" name="Google Shape;1313;p97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8" name="Google Shape;1368;p98"/>
          <p:cNvCxnSpPr>
            <a:stCxn id="1369" idx="0"/>
            <a:endCxn id="1370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1" name="Google Shape;1371;p98"/>
          <p:cNvCxnSpPr>
            <a:stCxn id="1372" idx="0"/>
            <a:endCxn id="1373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4" name="Google Shape;1374;p98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75" name="Google Shape;1375;p98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76" name="Google Shape;1376;p98"/>
          <p:cNvCxnSpPr>
            <a:stCxn id="1370" idx="4"/>
            <a:endCxn id="1377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8" name="Google Shape;1378;p98"/>
          <p:cNvCxnSpPr>
            <a:stCxn id="1370" idx="4"/>
            <a:endCxn id="1379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0" name="Google Shape;1380;p98"/>
          <p:cNvCxnSpPr>
            <a:stCxn id="1381" idx="0"/>
            <a:endCxn id="1382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1" name="Google Shape;1381;p98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2" name="Google Shape;1382;p98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3" name="Google Shape;1383;p98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4" name="Google Shape;1384;p98"/>
          <p:cNvCxnSpPr>
            <a:stCxn id="1383" idx="5"/>
            <a:endCxn id="1382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7" name="Google Shape;1377;p98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9" name="Google Shape;1379;p98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5" name="Google Shape;1385;p98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86" name="Google Shape;1386;p98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387" name="Google Shape;1387;p98"/>
          <p:cNvCxnSpPr>
            <a:stCxn id="1377" idx="4"/>
            <a:endCxn id="1383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8" name="Google Shape;1388;p98"/>
          <p:cNvCxnSpPr>
            <a:stCxn id="1379" idx="4"/>
            <a:endCxn id="1381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0" name="Google Shape;1370;p98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89" name="Google Shape;1389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98"/>
          <p:cNvPicPr preferRelativeResize="0"/>
          <p:nvPr/>
        </p:nvPicPr>
        <p:blipFill rotWithShape="1">
          <a:blip r:embed="rId4">
            <a:alphaModFix/>
          </a:blip>
          <a:srcRect b="44943" l="17213" r="31031" t="14573"/>
          <a:stretch/>
        </p:blipFill>
        <p:spPr>
          <a:xfrm rot="4316868">
            <a:off x="504958" y="3847013"/>
            <a:ext cx="119213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2" name="Google Shape;1392;p98"/>
          <p:cNvCxnSpPr>
            <a:stCxn id="1393" idx="4"/>
            <a:endCxn id="1394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5" name="Google Shape;1395;p98"/>
          <p:cNvCxnSpPr>
            <a:stCxn id="1393" idx="4"/>
            <a:endCxn id="1396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7" name="Google Shape;1397;p98"/>
          <p:cNvCxnSpPr>
            <a:stCxn id="1398" idx="0"/>
            <a:endCxn id="1399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8" name="Google Shape;1398;p98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9" name="Google Shape;1399;p98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0" name="Google Shape;1400;p98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1" name="Google Shape;1401;p98"/>
          <p:cNvCxnSpPr>
            <a:stCxn id="1400" idx="5"/>
            <a:endCxn id="1399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4" name="Google Shape;1394;p98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96" name="Google Shape;1396;p98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2" name="Google Shape;1402;p98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3" name="Google Shape;1403;p98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04" name="Google Shape;1404;p98"/>
          <p:cNvCxnSpPr>
            <a:stCxn id="1394" idx="4"/>
            <a:endCxn id="1400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5" name="Google Shape;1405;p98"/>
          <p:cNvCxnSpPr>
            <a:stCxn id="1396" idx="4"/>
            <a:endCxn id="1398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93" name="Google Shape;1393;p98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06" name="Google Shape;1406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7" name="Google Shape;1407;p9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8" name="Google Shape;1408;p98"/>
          <p:cNvCxnSpPr>
            <a:stCxn id="1373" idx="4"/>
            <a:endCxn id="1409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0" name="Google Shape;1410;p98"/>
          <p:cNvCxnSpPr>
            <a:stCxn id="1373" idx="4"/>
            <a:endCxn id="1411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2" name="Google Shape;1412;p98"/>
          <p:cNvCxnSpPr>
            <a:stCxn id="1413" idx="0"/>
            <a:endCxn id="1414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3" name="Google Shape;1413;p98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4" name="Google Shape;1414;p98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5" name="Google Shape;1415;p98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6" name="Google Shape;1416;p98"/>
          <p:cNvCxnSpPr>
            <a:stCxn id="1415" idx="5"/>
            <a:endCxn id="1414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9" name="Google Shape;1409;p98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1" name="Google Shape;1411;p98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7" name="Google Shape;1417;p98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8" name="Google Shape;1418;p98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9" name="Google Shape;1419;p98"/>
          <p:cNvCxnSpPr>
            <a:stCxn id="1409" idx="4"/>
            <a:endCxn id="1415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0" name="Google Shape;1420;p98"/>
          <p:cNvCxnSpPr>
            <a:stCxn id="1411" idx="4"/>
            <a:endCxn id="1413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3" name="Google Shape;1373;p98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21" name="Google Shape;1421;p98"/>
          <p:cNvCxnSpPr/>
          <p:nvPr/>
        </p:nvCxnSpPr>
        <p:spPr>
          <a:xfrm rot="10800000">
            <a:off x="5524525" y="1880475"/>
            <a:ext cx="1113900" cy="40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2" name="Google Shape;1422;p98"/>
          <p:cNvSpPr txBox="1"/>
          <p:nvPr/>
        </p:nvSpPr>
        <p:spPr>
          <a:xfrm rot="1443906">
            <a:off x="5733861" y="1647372"/>
            <a:ext cx="1156522" cy="4618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push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2" name="Google Shape;1372;p98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9" name="Google Shape;1369;p98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6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7" name="Google Shape;1427;p99"/>
          <p:cNvCxnSpPr>
            <a:stCxn id="1428" idx="0"/>
            <a:endCxn id="1429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0" name="Google Shape;1430;p99"/>
          <p:cNvCxnSpPr>
            <a:stCxn id="1431" idx="0"/>
            <a:endCxn id="1432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3" name="Google Shape;1433;p99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34" name="Google Shape;1434;p99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35" name="Google Shape;1435;p99"/>
          <p:cNvCxnSpPr>
            <a:stCxn id="1429" idx="4"/>
            <a:endCxn id="1436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7" name="Google Shape;1437;p99"/>
          <p:cNvCxnSpPr>
            <a:stCxn id="1429" idx="4"/>
            <a:endCxn id="1438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99"/>
          <p:cNvCxnSpPr>
            <a:stCxn id="1440" idx="0"/>
            <a:endCxn id="1441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0" name="Google Shape;1440;p99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1" name="Google Shape;1441;p99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2" name="Google Shape;1442;p99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3" name="Google Shape;1443;p99"/>
          <p:cNvCxnSpPr>
            <a:stCxn id="1442" idx="5"/>
            <a:endCxn id="1441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6" name="Google Shape;1436;p99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8" name="Google Shape;1438;p99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4" name="Google Shape;1444;p99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5" name="Google Shape;1445;p99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46" name="Google Shape;1446;p99"/>
          <p:cNvCxnSpPr>
            <a:stCxn id="1436" idx="4"/>
            <a:endCxn id="1442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7" name="Google Shape;1447;p99"/>
          <p:cNvCxnSpPr>
            <a:stCxn id="1438" idx="4"/>
            <a:endCxn id="1440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29" name="Google Shape;1429;p99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8" name="Google Shape;1448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9" name="Google Shape;1449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0" name="Google Shape;1450;p99"/>
          <p:cNvCxnSpPr>
            <a:stCxn id="1451" idx="4"/>
            <a:endCxn id="1452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3" name="Google Shape;1453;p99"/>
          <p:cNvCxnSpPr>
            <a:stCxn id="1451" idx="4"/>
            <a:endCxn id="1454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5" name="Google Shape;1455;p99"/>
          <p:cNvCxnSpPr>
            <a:stCxn id="1456" idx="0"/>
            <a:endCxn id="1457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6" name="Google Shape;1456;p99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7" name="Google Shape;1457;p99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8" name="Google Shape;1458;p99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59" name="Google Shape;1459;p99"/>
          <p:cNvCxnSpPr>
            <a:stCxn id="1458" idx="5"/>
            <a:endCxn id="1457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2" name="Google Shape;1452;p99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4" name="Google Shape;1454;p99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0" name="Google Shape;1460;p99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1" name="Google Shape;1461;p99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62" name="Google Shape;1462;p99"/>
          <p:cNvCxnSpPr>
            <a:stCxn id="1452" idx="4"/>
            <a:endCxn id="1458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3" name="Google Shape;1463;p99"/>
          <p:cNvCxnSpPr>
            <a:stCxn id="1454" idx="4"/>
            <a:endCxn id="1456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51" name="Google Shape;1451;p99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64" name="Google Shape;1464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66" name="Google Shape;1466;p99"/>
          <p:cNvCxnSpPr>
            <a:stCxn id="1432" idx="4"/>
            <a:endCxn id="1467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8" name="Google Shape;1468;p99"/>
          <p:cNvCxnSpPr>
            <a:stCxn id="1432" idx="4"/>
            <a:endCxn id="1469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0" name="Google Shape;1470;p99"/>
          <p:cNvCxnSpPr>
            <a:stCxn id="1471" idx="0"/>
            <a:endCxn id="1472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71" name="Google Shape;1471;p99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2" name="Google Shape;1472;p99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3" name="Google Shape;1473;p99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4" name="Google Shape;1474;p99"/>
          <p:cNvCxnSpPr>
            <a:stCxn id="1473" idx="5"/>
            <a:endCxn id="1472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7" name="Google Shape;1467;p99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69" name="Google Shape;1469;p99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5" name="Google Shape;1475;p99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76" name="Google Shape;1476;p99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77" name="Google Shape;1477;p99"/>
          <p:cNvCxnSpPr>
            <a:stCxn id="1467" idx="4"/>
            <a:endCxn id="1473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8" name="Google Shape;1478;p99"/>
          <p:cNvCxnSpPr>
            <a:stCxn id="1469" idx="4"/>
            <a:endCxn id="1471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2" name="Google Shape;1432;p99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1" name="Google Shape;1431;p99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8" name="Google Shape;1428;p99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79" name="Google Shape;1479;p99"/>
          <p:cNvPicPr preferRelativeResize="0"/>
          <p:nvPr/>
        </p:nvPicPr>
        <p:blipFill rotWithShape="1">
          <a:blip r:embed="rId6">
            <a:alphaModFix/>
          </a:blip>
          <a:srcRect b="44943" l="17213" r="31031" t="14573"/>
          <a:stretch/>
        </p:blipFill>
        <p:spPr>
          <a:xfrm rot="4316868">
            <a:off x="2080033" y="704501"/>
            <a:ext cx="1192131" cy="124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480" name="Google Shape;1480;p99"/>
          <p:cNvSpPr txBox="1"/>
          <p:nvPr/>
        </p:nvSpPr>
        <p:spPr>
          <a:xfrm>
            <a:off x="3048025" y="644853"/>
            <a:ext cx="11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fetch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85" name="Google Shape;1485;p100"/>
          <p:cNvCxnSpPr>
            <a:stCxn id="1486" idx="0"/>
            <a:endCxn id="1487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8" name="Google Shape;1488;p100"/>
          <p:cNvCxnSpPr>
            <a:stCxn id="1489" idx="0"/>
            <a:endCxn id="1490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1" name="Google Shape;1491;p100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92" name="Google Shape;1492;p100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93" name="Google Shape;1493;p100"/>
          <p:cNvCxnSpPr>
            <a:stCxn id="1487" idx="4"/>
            <a:endCxn id="1494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5" name="Google Shape;1495;p100"/>
          <p:cNvCxnSpPr>
            <a:stCxn id="1487" idx="4"/>
            <a:endCxn id="1496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7" name="Google Shape;1497;p100"/>
          <p:cNvCxnSpPr>
            <a:stCxn id="1498" idx="0"/>
            <a:endCxn id="1499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8" name="Google Shape;1498;p100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9" name="Google Shape;1499;p100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0" name="Google Shape;1500;p100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1" name="Google Shape;1501;p100"/>
          <p:cNvCxnSpPr>
            <a:stCxn id="1500" idx="5"/>
            <a:endCxn id="1499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4" name="Google Shape;1494;p100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6" name="Google Shape;1496;p100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2" name="Google Shape;1502;p100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03" name="Google Shape;1503;p100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04" name="Google Shape;1504;p100"/>
          <p:cNvCxnSpPr>
            <a:stCxn id="1494" idx="4"/>
            <a:endCxn id="1500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5" name="Google Shape;1505;p100"/>
          <p:cNvCxnSpPr>
            <a:stCxn id="1496" idx="4"/>
            <a:endCxn id="1498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7" name="Google Shape;1487;p100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06" name="Google Shape;1506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7" name="Google Shape;1507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08" name="Google Shape;1508;p100"/>
          <p:cNvCxnSpPr>
            <a:stCxn id="1509" idx="4"/>
            <a:endCxn id="1510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1" name="Google Shape;1511;p100"/>
          <p:cNvCxnSpPr>
            <a:stCxn id="1509" idx="4"/>
            <a:endCxn id="1512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3" name="Google Shape;1513;p100"/>
          <p:cNvCxnSpPr>
            <a:stCxn id="1514" idx="0"/>
            <a:endCxn id="1515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4" name="Google Shape;1514;p100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5" name="Google Shape;1515;p100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6" name="Google Shape;1516;p100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17" name="Google Shape;1517;p100"/>
          <p:cNvCxnSpPr>
            <a:stCxn id="1516" idx="5"/>
            <a:endCxn id="1515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0" name="Google Shape;1510;p100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2" name="Google Shape;1512;p100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8" name="Google Shape;1518;p100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9" name="Google Shape;1519;p100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20" name="Google Shape;1520;p100"/>
          <p:cNvCxnSpPr>
            <a:stCxn id="1510" idx="4"/>
            <a:endCxn id="1516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1" name="Google Shape;1521;p100"/>
          <p:cNvCxnSpPr>
            <a:stCxn id="1512" idx="4"/>
            <a:endCxn id="1514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9" name="Google Shape;1509;p100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2" name="Google Shape;1522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3" name="Google Shape;1523;p1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24" name="Google Shape;1524;p100"/>
          <p:cNvCxnSpPr>
            <a:stCxn id="1490" idx="4"/>
            <a:endCxn id="1525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6" name="Google Shape;1526;p100"/>
          <p:cNvCxnSpPr>
            <a:stCxn id="1490" idx="4"/>
            <a:endCxn id="1527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8" name="Google Shape;1528;p100"/>
          <p:cNvCxnSpPr>
            <a:stCxn id="1529" idx="0"/>
            <a:endCxn id="1530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9" name="Google Shape;1529;p100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0" name="Google Shape;1530;p100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1" name="Google Shape;1531;p100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2" name="Google Shape;1532;p100"/>
          <p:cNvCxnSpPr>
            <a:stCxn id="1531" idx="5"/>
            <a:endCxn id="1530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5" name="Google Shape;1525;p100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7" name="Google Shape;1527;p100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3" name="Google Shape;1533;p100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4" name="Google Shape;1534;p100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35" name="Google Shape;1535;p100"/>
          <p:cNvCxnSpPr>
            <a:stCxn id="1525" idx="4"/>
            <a:endCxn id="1531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6" name="Google Shape;1536;p100"/>
          <p:cNvCxnSpPr>
            <a:stCxn id="1527" idx="4"/>
            <a:endCxn id="1529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0" name="Google Shape;1490;p100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9" name="Google Shape;1489;p100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6" name="Google Shape;1486;p100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37" name="Google Shape;1537;p100"/>
          <p:cNvPicPr preferRelativeResize="0"/>
          <p:nvPr/>
        </p:nvPicPr>
        <p:blipFill rotWithShape="1">
          <a:blip r:embed="rId6">
            <a:alphaModFix/>
          </a:blip>
          <a:srcRect b="44943" l="17213" r="31031" t="14573"/>
          <a:stretch/>
        </p:blipFill>
        <p:spPr>
          <a:xfrm flipH="1" rot="-6483131">
            <a:off x="2000833" y="866274"/>
            <a:ext cx="1192129" cy="118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538" name="Google Shape;1538;p100"/>
          <p:cNvSpPr txBox="1"/>
          <p:nvPr/>
        </p:nvSpPr>
        <p:spPr>
          <a:xfrm>
            <a:off x="3048025" y="644853"/>
            <a:ext cx="11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fetch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43" name="Google Shape;1543;p101"/>
          <p:cNvCxnSpPr>
            <a:stCxn id="1544" idx="0"/>
            <a:endCxn id="1545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6" name="Google Shape;1546;p101"/>
          <p:cNvCxnSpPr>
            <a:stCxn id="1547" idx="0"/>
            <a:endCxn id="1548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9" name="Google Shape;1549;p101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50" name="Google Shape;1550;p101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1" name="Google Shape;1551;p101"/>
          <p:cNvCxnSpPr>
            <a:stCxn id="1545" idx="4"/>
            <a:endCxn id="1552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3" name="Google Shape;1553;p101"/>
          <p:cNvCxnSpPr>
            <a:stCxn id="1545" idx="4"/>
            <a:endCxn id="1554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5" name="Google Shape;1555;p101"/>
          <p:cNvCxnSpPr>
            <a:stCxn id="1556" idx="0"/>
            <a:endCxn id="1557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6" name="Google Shape;1556;p101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7" name="Google Shape;1557;p101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8" name="Google Shape;1558;p101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59" name="Google Shape;1559;p101"/>
          <p:cNvCxnSpPr>
            <a:stCxn id="1558" idx="5"/>
            <a:endCxn id="1557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2" name="Google Shape;1552;p101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4" name="Google Shape;1554;p101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0" name="Google Shape;1560;p101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1" name="Google Shape;1561;p101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62" name="Google Shape;1562;p101"/>
          <p:cNvCxnSpPr>
            <a:stCxn id="1552" idx="4"/>
            <a:endCxn id="1558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3" name="Google Shape;1563;p101"/>
          <p:cNvCxnSpPr>
            <a:stCxn id="1554" idx="4"/>
            <a:endCxn id="1556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5" name="Google Shape;1545;p101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64" name="Google Shape;1564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5" name="Google Shape;1565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6" name="Google Shape;1566;p101"/>
          <p:cNvCxnSpPr>
            <a:stCxn id="1567" idx="4"/>
            <a:endCxn id="1568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9" name="Google Shape;1569;p101"/>
          <p:cNvCxnSpPr>
            <a:stCxn id="1567" idx="4"/>
            <a:endCxn id="1570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1" name="Google Shape;1571;p101"/>
          <p:cNvCxnSpPr>
            <a:stCxn id="1572" idx="0"/>
            <a:endCxn id="1573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2" name="Google Shape;1572;p101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3" name="Google Shape;1573;p101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4" name="Google Shape;1574;p101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5" name="Google Shape;1575;p101"/>
          <p:cNvCxnSpPr>
            <a:stCxn id="1574" idx="5"/>
            <a:endCxn id="1573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8" name="Google Shape;1568;p101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0" name="Google Shape;1570;p101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6" name="Google Shape;1576;p101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7" name="Google Shape;1577;p101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78" name="Google Shape;1578;p101"/>
          <p:cNvCxnSpPr>
            <a:stCxn id="1568" idx="4"/>
            <a:endCxn id="1574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9" name="Google Shape;1579;p101"/>
          <p:cNvCxnSpPr>
            <a:stCxn id="1570" idx="4"/>
            <a:endCxn id="1572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7" name="Google Shape;1567;p101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80" name="Google Shape;1580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1" name="Google Shape;1581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82" name="Google Shape;1582;p101"/>
          <p:cNvCxnSpPr>
            <a:stCxn id="1548" idx="4"/>
            <a:endCxn id="1583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4" name="Google Shape;1584;p101"/>
          <p:cNvCxnSpPr>
            <a:stCxn id="1548" idx="4"/>
            <a:endCxn id="1585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6" name="Google Shape;1586;p101"/>
          <p:cNvCxnSpPr>
            <a:stCxn id="1587" idx="0"/>
            <a:endCxn id="1588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7" name="Google Shape;1587;p101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8" name="Google Shape;1588;p101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9" name="Google Shape;1589;p101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0" name="Google Shape;1590;p101"/>
          <p:cNvCxnSpPr>
            <a:stCxn id="1589" idx="5"/>
            <a:endCxn id="1588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3" name="Google Shape;1583;p101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5" name="Google Shape;1585;p101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1" name="Google Shape;1591;p101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2" name="Google Shape;1592;p101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593" name="Google Shape;1593;p101"/>
          <p:cNvCxnSpPr>
            <a:stCxn id="1583" idx="4"/>
            <a:endCxn id="1589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94" name="Google Shape;1594;p101"/>
          <p:cNvCxnSpPr>
            <a:stCxn id="1585" idx="4"/>
            <a:endCxn id="1587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8" name="Google Shape;1548;p101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7" name="Google Shape;1547;p101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4" name="Google Shape;1544;p101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5" name="Google Shape;1595;p101"/>
          <p:cNvPicPr preferRelativeResize="0"/>
          <p:nvPr/>
        </p:nvPicPr>
        <p:blipFill rotWithShape="1">
          <a:blip r:embed="rId6">
            <a:alphaModFix/>
          </a:blip>
          <a:srcRect b="44943" l="17213" r="31031" t="14573"/>
          <a:stretch/>
        </p:blipFill>
        <p:spPr>
          <a:xfrm rot="4316868">
            <a:off x="2080033" y="704501"/>
            <a:ext cx="1192131" cy="1242648"/>
          </a:xfrm>
          <a:prstGeom prst="rect">
            <a:avLst/>
          </a:prstGeom>
          <a:noFill/>
          <a:ln>
            <a:noFill/>
          </a:ln>
        </p:spPr>
      </p:pic>
      <p:sp>
        <p:nvSpPr>
          <p:cNvPr id="1596" name="Google Shape;1596;p101"/>
          <p:cNvSpPr txBox="1"/>
          <p:nvPr/>
        </p:nvSpPr>
        <p:spPr>
          <a:xfrm>
            <a:off x="3048025" y="644853"/>
            <a:ext cx="11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fetch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1" name="Google Shape;1601;p102"/>
          <p:cNvCxnSpPr>
            <a:stCxn id="1602" idx="0"/>
            <a:endCxn id="1603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4" name="Google Shape;1604;p102"/>
          <p:cNvCxnSpPr>
            <a:stCxn id="1605" idx="0"/>
            <a:endCxn id="1606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7" name="Google Shape;1607;p102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08" name="Google Shape;1608;p102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09" name="Google Shape;1609;p102"/>
          <p:cNvCxnSpPr>
            <a:stCxn id="1603" idx="4"/>
            <a:endCxn id="1610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1" name="Google Shape;1611;p102"/>
          <p:cNvCxnSpPr>
            <a:stCxn id="1603" idx="4"/>
            <a:endCxn id="1612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3" name="Google Shape;1613;p102"/>
          <p:cNvCxnSpPr>
            <a:stCxn id="1614" idx="0"/>
            <a:endCxn id="1615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4" name="Google Shape;1614;p102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5" name="Google Shape;1615;p102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6" name="Google Shape;1616;p102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17" name="Google Shape;1617;p102"/>
          <p:cNvCxnSpPr>
            <a:stCxn id="1616" idx="5"/>
            <a:endCxn id="1615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0" name="Google Shape;1610;p102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2" name="Google Shape;1612;p102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8" name="Google Shape;1618;p102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9" name="Google Shape;1619;p102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20" name="Google Shape;1620;p102"/>
          <p:cNvCxnSpPr>
            <a:stCxn id="1610" idx="4"/>
            <a:endCxn id="1616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1" name="Google Shape;1621;p102"/>
          <p:cNvCxnSpPr>
            <a:stCxn id="1612" idx="4"/>
            <a:endCxn id="1614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3" name="Google Shape;1603;p102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22" name="Google Shape;1622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3" name="Google Shape;1623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4" name="Google Shape;1624;p102"/>
          <p:cNvCxnSpPr>
            <a:stCxn id="1625" idx="4"/>
            <a:endCxn id="1626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7" name="Google Shape;1627;p102"/>
          <p:cNvCxnSpPr>
            <a:stCxn id="1625" idx="4"/>
            <a:endCxn id="1628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9" name="Google Shape;1629;p102"/>
          <p:cNvCxnSpPr>
            <a:stCxn id="1630" idx="0"/>
            <a:endCxn id="1631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0" name="Google Shape;1630;p102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1" name="Google Shape;1631;p102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2" name="Google Shape;1632;p102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3" name="Google Shape;1633;p102"/>
          <p:cNvCxnSpPr>
            <a:stCxn id="1632" idx="5"/>
            <a:endCxn id="1631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6" name="Google Shape;1626;p102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8" name="Google Shape;1628;p102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4" name="Google Shape;1634;p102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5" name="Google Shape;1635;p102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36" name="Google Shape;1636;p102"/>
          <p:cNvCxnSpPr>
            <a:stCxn id="1626" idx="4"/>
            <a:endCxn id="1632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7" name="Google Shape;1637;p102"/>
          <p:cNvCxnSpPr>
            <a:stCxn id="1628" idx="4"/>
            <a:endCxn id="1630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5" name="Google Shape;1625;p102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8" name="Google Shape;1638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" name="Google Shape;1639;p10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0" name="Google Shape;1640;p102"/>
          <p:cNvCxnSpPr>
            <a:stCxn id="1606" idx="4"/>
            <a:endCxn id="1641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2" name="Google Shape;1642;p102"/>
          <p:cNvCxnSpPr>
            <a:stCxn id="1606" idx="4"/>
            <a:endCxn id="1643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4" name="Google Shape;1644;p102"/>
          <p:cNvCxnSpPr>
            <a:stCxn id="1645" idx="0"/>
            <a:endCxn id="1646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5" name="Google Shape;1645;p102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6" name="Google Shape;1646;p102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7" name="Google Shape;1647;p102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48" name="Google Shape;1648;p102"/>
          <p:cNvCxnSpPr>
            <a:stCxn id="1647" idx="5"/>
            <a:endCxn id="1646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1" name="Google Shape;1641;p102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3" name="Google Shape;1643;p102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49" name="Google Shape;1649;p102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50" name="Google Shape;1650;p102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51" name="Google Shape;1651;p102"/>
          <p:cNvCxnSpPr>
            <a:stCxn id="1641" idx="4"/>
            <a:endCxn id="1647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2" name="Google Shape;1652;p102"/>
          <p:cNvCxnSpPr>
            <a:stCxn id="1643" idx="4"/>
            <a:endCxn id="1645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6" name="Google Shape;1606;p102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5" name="Google Shape;1605;p102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2" name="Google Shape;1602;p102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3" name="Google Shape;1653;p102"/>
          <p:cNvPicPr preferRelativeResize="0"/>
          <p:nvPr/>
        </p:nvPicPr>
        <p:blipFill rotWithShape="1">
          <a:blip r:embed="rId6">
            <a:alphaModFix/>
          </a:blip>
          <a:srcRect b="44943" l="17213" r="31031" t="14573"/>
          <a:stretch/>
        </p:blipFill>
        <p:spPr>
          <a:xfrm flipH="1" rot="-6483131">
            <a:off x="2000833" y="866274"/>
            <a:ext cx="1192129" cy="1185380"/>
          </a:xfrm>
          <a:prstGeom prst="rect">
            <a:avLst/>
          </a:prstGeom>
          <a:noFill/>
          <a:ln>
            <a:noFill/>
          </a:ln>
        </p:spPr>
      </p:pic>
      <p:sp>
        <p:nvSpPr>
          <p:cNvPr id="1654" name="Google Shape;1654;p102"/>
          <p:cNvSpPr txBox="1"/>
          <p:nvPr/>
        </p:nvSpPr>
        <p:spPr>
          <a:xfrm>
            <a:off x="3048025" y="644853"/>
            <a:ext cx="111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fetch</a:t>
            </a:r>
            <a:endParaRPr sz="18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9" name="Google Shape;1659;p103"/>
          <p:cNvCxnSpPr>
            <a:stCxn id="1660" idx="0"/>
            <a:endCxn id="1661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2" name="Google Shape;1662;p103"/>
          <p:cNvCxnSpPr>
            <a:stCxn id="1663" idx="0"/>
            <a:endCxn id="1664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5" name="Google Shape;1665;p103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66" name="Google Shape;1666;p103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67" name="Google Shape;1667;p103"/>
          <p:cNvCxnSpPr>
            <a:stCxn id="1661" idx="4"/>
            <a:endCxn id="1668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9" name="Google Shape;1669;p103"/>
          <p:cNvCxnSpPr>
            <a:stCxn id="1661" idx="4"/>
            <a:endCxn id="1670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1" name="Google Shape;1671;p103"/>
          <p:cNvCxnSpPr>
            <a:stCxn id="1672" idx="0"/>
            <a:endCxn id="1673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2" name="Google Shape;1672;p103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3" name="Google Shape;1673;p103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4" name="Google Shape;1674;p103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5" name="Google Shape;1675;p103"/>
          <p:cNvCxnSpPr>
            <a:stCxn id="1674" idx="5"/>
            <a:endCxn id="1673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8" name="Google Shape;1668;p103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0" name="Google Shape;1670;p103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6" name="Google Shape;1676;p103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77" name="Google Shape;1677;p103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78" name="Google Shape;1678;p103"/>
          <p:cNvCxnSpPr>
            <a:stCxn id="1668" idx="4"/>
            <a:endCxn id="1674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9" name="Google Shape;1679;p103"/>
          <p:cNvCxnSpPr>
            <a:stCxn id="1670" idx="4"/>
            <a:endCxn id="1672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1" name="Google Shape;1661;p103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80" name="Google Shape;1680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1" name="Google Shape;1681;p103"/>
          <p:cNvPicPr preferRelativeResize="0"/>
          <p:nvPr/>
        </p:nvPicPr>
        <p:blipFill rotWithShape="1">
          <a:blip r:embed="rId4">
            <a:alphaModFix/>
          </a:blip>
          <a:srcRect b="44943" l="17213" r="31031" t="14573"/>
          <a:stretch/>
        </p:blipFill>
        <p:spPr>
          <a:xfrm rot="4316868">
            <a:off x="504958" y="3847013"/>
            <a:ext cx="119213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2" name="Google Shape;1682;p10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3" name="Google Shape;1683;p103"/>
          <p:cNvCxnSpPr>
            <a:stCxn id="1684" idx="4"/>
            <a:endCxn id="1685" idx="3"/>
          </p:cNvCxnSpPr>
          <p:nvPr/>
        </p:nvCxnSpPr>
        <p:spPr>
          <a:xfrm flipH="1">
            <a:off x="1033277" y="21844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6" name="Google Shape;1686;p103"/>
          <p:cNvCxnSpPr>
            <a:stCxn id="1684" idx="4"/>
            <a:endCxn id="1687" idx="0"/>
          </p:cNvCxnSpPr>
          <p:nvPr/>
        </p:nvCxnSpPr>
        <p:spPr>
          <a:xfrm>
            <a:off x="1677977" y="21844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8" name="Google Shape;1688;p103"/>
          <p:cNvCxnSpPr>
            <a:stCxn id="1689" idx="0"/>
            <a:endCxn id="1690" idx="4"/>
          </p:cNvCxnSpPr>
          <p:nvPr/>
        </p:nvCxnSpPr>
        <p:spPr>
          <a:xfrm>
            <a:off x="1677977" y="27130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9" name="Google Shape;1689;p103"/>
          <p:cNvSpPr/>
          <p:nvPr/>
        </p:nvSpPr>
        <p:spPr>
          <a:xfrm>
            <a:off x="1507277" y="27130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0" name="Google Shape;1690;p103"/>
          <p:cNvSpPr/>
          <p:nvPr/>
        </p:nvSpPr>
        <p:spPr>
          <a:xfrm>
            <a:off x="1507277" y="31428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1" name="Google Shape;1691;p103"/>
          <p:cNvSpPr/>
          <p:nvPr/>
        </p:nvSpPr>
        <p:spPr>
          <a:xfrm>
            <a:off x="983423" y="27130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2" name="Google Shape;1692;p103"/>
          <p:cNvCxnSpPr>
            <a:stCxn id="1691" idx="5"/>
            <a:endCxn id="1690" idx="1"/>
          </p:cNvCxnSpPr>
          <p:nvPr/>
        </p:nvCxnSpPr>
        <p:spPr>
          <a:xfrm>
            <a:off x="1274826" y="29913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5" name="Google Shape;1685;p103"/>
          <p:cNvSpPr/>
          <p:nvPr/>
        </p:nvSpPr>
        <p:spPr>
          <a:xfrm>
            <a:off x="983423" y="22856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87" name="Google Shape;1687;p103"/>
          <p:cNvSpPr/>
          <p:nvPr/>
        </p:nvSpPr>
        <p:spPr>
          <a:xfrm>
            <a:off x="1507277" y="22856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3" name="Google Shape;1693;p103"/>
          <p:cNvSpPr txBox="1"/>
          <p:nvPr/>
        </p:nvSpPr>
        <p:spPr>
          <a:xfrm>
            <a:off x="717300" y="32805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94" name="Google Shape;1694;p103"/>
          <p:cNvSpPr txBox="1"/>
          <p:nvPr/>
        </p:nvSpPr>
        <p:spPr>
          <a:xfrm>
            <a:off x="1409454" y="35702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695" name="Google Shape;1695;p103"/>
          <p:cNvCxnSpPr>
            <a:stCxn id="1685" idx="4"/>
            <a:endCxn id="1691" idx="0"/>
          </p:cNvCxnSpPr>
          <p:nvPr/>
        </p:nvCxnSpPr>
        <p:spPr>
          <a:xfrm>
            <a:off x="1154123" y="26117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6" name="Google Shape;1696;p103"/>
          <p:cNvCxnSpPr>
            <a:stCxn id="1687" idx="4"/>
            <a:endCxn id="1689" idx="0"/>
          </p:cNvCxnSpPr>
          <p:nvPr/>
        </p:nvCxnSpPr>
        <p:spPr>
          <a:xfrm>
            <a:off x="1677977" y="26117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4" name="Google Shape;1684;p103"/>
          <p:cNvSpPr/>
          <p:nvPr/>
        </p:nvSpPr>
        <p:spPr>
          <a:xfrm>
            <a:off x="1507277" y="18583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97" name="Google Shape;1697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8" name="Google Shape;1698;p10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9" name="Google Shape;1699;p103"/>
          <p:cNvCxnSpPr>
            <a:stCxn id="1664" idx="4"/>
            <a:endCxn id="1700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1" name="Google Shape;1701;p103"/>
          <p:cNvCxnSpPr>
            <a:stCxn id="1664" idx="4"/>
            <a:endCxn id="1702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3" name="Google Shape;1703;p103"/>
          <p:cNvCxnSpPr>
            <a:stCxn id="1704" idx="0"/>
            <a:endCxn id="1705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4" name="Google Shape;1704;p103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5" name="Google Shape;1705;p103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6" name="Google Shape;1706;p103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07" name="Google Shape;1707;p103"/>
          <p:cNvCxnSpPr>
            <a:stCxn id="1706" idx="5"/>
            <a:endCxn id="1705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0" name="Google Shape;1700;p103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2" name="Google Shape;1702;p103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8" name="Google Shape;1708;p103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9" name="Google Shape;1709;p103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10" name="Google Shape;1710;p103"/>
          <p:cNvCxnSpPr>
            <a:stCxn id="1700" idx="4"/>
            <a:endCxn id="1706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103"/>
          <p:cNvCxnSpPr>
            <a:stCxn id="1702" idx="4"/>
            <a:endCxn id="1704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4" name="Google Shape;1664;p103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3" name="Google Shape;1663;p103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60" name="Google Shape;1660;p103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2" name="Google Shape;1712;p103"/>
          <p:cNvSpPr txBox="1"/>
          <p:nvPr/>
        </p:nvSpPr>
        <p:spPr>
          <a:xfrm>
            <a:off x="1406700" y="4128125"/>
            <a:ext cx="633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👍</a:t>
            </a:r>
            <a:endParaRPr sz="25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3" name="Google Shape;1713;p103"/>
          <p:cNvSpPr/>
          <p:nvPr/>
        </p:nvSpPr>
        <p:spPr>
          <a:xfrm>
            <a:off x="1506952" y="14309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7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8" name="Google Shape;1718;p104"/>
          <p:cNvCxnSpPr>
            <a:stCxn id="1719" idx="0"/>
            <a:endCxn id="1720" idx="4"/>
          </p:cNvCxnSpPr>
          <p:nvPr/>
        </p:nvCxnSpPr>
        <p:spPr>
          <a:xfrm>
            <a:off x="4768805" y="174133"/>
            <a:ext cx="0" cy="1078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1" name="Google Shape;1721;p104"/>
          <p:cNvCxnSpPr>
            <a:stCxn id="1722" idx="0"/>
            <a:endCxn id="1723" idx="0"/>
          </p:cNvCxnSpPr>
          <p:nvPr/>
        </p:nvCxnSpPr>
        <p:spPr>
          <a:xfrm>
            <a:off x="7769477" y="10595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4" name="Google Shape;1724;p104"/>
          <p:cNvSpPr txBox="1"/>
          <p:nvPr>
            <p:ph idx="1" type="body"/>
          </p:nvPr>
        </p:nvSpPr>
        <p:spPr>
          <a:xfrm>
            <a:off x="10704075" y="111325"/>
            <a:ext cx="813000" cy="7308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25" name="Google Shape;1725;p104"/>
          <p:cNvSpPr/>
          <p:nvPr/>
        </p:nvSpPr>
        <p:spPr>
          <a:xfrm>
            <a:off x="3358500" y="3485500"/>
            <a:ext cx="2305200" cy="10098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Remote Server (github)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26" name="Google Shape;1726;p104"/>
          <p:cNvCxnSpPr>
            <a:stCxn id="1720" idx="4"/>
            <a:endCxn id="1727" idx="3"/>
          </p:cNvCxnSpPr>
          <p:nvPr/>
        </p:nvCxnSpPr>
        <p:spPr>
          <a:xfrm flipH="1">
            <a:off x="3800705" y="1253075"/>
            <a:ext cx="968100" cy="543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8" name="Google Shape;1728;p104"/>
          <p:cNvCxnSpPr>
            <a:stCxn id="1720" idx="4"/>
            <a:endCxn id="1729" idx="0"/>
          </p:cNvCxnSpPr>
          <p:nvPr/>
        </p:nvCxnSpPr>
        <p:spPr>
          <a:xfrm>
            <a:off x="4768805" y="1253075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0" name="Google Shape;1730;p104"/>
          <p:cNvCxnSpPr>
            <a:stCxn id="1731" idx="0"/>
            <a:endCxn id="1732" idx="4"/>
          </p:cNvCxnSpPr>
          <p:nvPr/>
        </p:nvCxnSpPr>
        <p:spPr>
          <a:xfrm>
            <a:off x="4768805" y="2010594"/>
            <a:ext cx="0" cy="1082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1" name="Google Shape;1731;p104"/>
          <p:cNvSpPr/>
          <p:nvPr/>
        </p:nvSpPr>
        <p:spPr>
          <a:xfrm>
            <a:off x="4512455" y="2010594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2" name="Google Shape;1732;p104"/>
          <p:cNvSpPr/>
          <p:nvPr/>
        </p:nvSpPr>
        <p:spPr>
          <a:xfrm>
            <a:off x="4512455" y="2626256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3" name="Google Shape;1733;p104"/>
          <p:cNvSpPr/>
          <p:nvPr/>
        </p:nvSpPr>
        <p:spPr>
          <a:xfrm>
            <a:off x="3725641" y="2010594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4" name="Google Shape;1734;p104"/>
          <p:cNvCxnSpPr>
            <a:stCxn id="1733" idx="5"/>
            <a:endCxn id="1732" idx="1"/>
          </p:cNvCxnSpPr>
          <p:nvPr/>
        </p:nvCxnSpPr>
        <p:spPr>
          <a:xfrm>
            <a:off x="4163258" y="2409033"/>
            <a:ext cx="424200" cy="2856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7" name="Google Shape;1727;p104"/>
          <p:cNvSpPr/>
          <p:nvPr/>
        </p:nvSpPr>
        <p:spPr>
          <a:xfrm>
            <a:off x="3725641" y="1398439"/>
            <a:ext cx="512700" cy="4668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9" name="Google Shape;1729;p104"/>
          <p:cNvSpPr/>
          <p:nvPr/>
        </p:nvSpPr>
        <p:spPr>
          <a:xfrm>
            <a:off x="4512455" y="13984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5" name="Google Shape;1735;p104"/>
          <p:cNvSpPr txBox="1"/>
          <p:nvPr/>
        </p:nvSpPr>
        <p:spPr>
          <a:xfrm>
            <a:off x="3578713" y="2823511"/>
            <a:ext cx="80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6" name="Google Shape;1736;p104"/>
          <p:cNvSpPr txBox="1"/>
          <p:nvPr/>
        </p:nvSpPr>
        <p:spPr>
          <a:xfrm>
            <a:off x="4365527" y="3162310"/>
            <a:ext cx="805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9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37" name="Google Shape;1737;p104"/>
          <p:cNvCxnSpPr>
            <a:stCxn id="1727" idx="4"/>
            <a:endCxn id="1733" idx="0"/>
          </p:cNvCxnSpPr>
          <p:nvPr/>
        </p:nvCxnSpPr>
        <p:spPr>
          <a:xfrm>
            <a:off x="3981991" y="1865239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8" name="Google Shape;1738;p104"/>
          <p:cNvCxnSpPr>
            <a:stCxn id="1729" idx="4"/>
            <a:endCxn id="1731" idx="0"/>
          </p:cNvCxnSpPr>
          <p:nvPr/>
        </p:nvCxnSpPr>
        <p:spPr>
          <a:xfrm>
            <a:off x="4768805" y="1865233"/>
            <a:ext cx="0" cy="145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0" name="Google Shape;1720;p104"/>
          <p:cNvSpPr/>
          <p:nvPr/>
        </p:nvSpPr>
        <p:spPr>
          <a:xfrm>
            <a:off x="4512455" y="786275"/>
            <a:ext cx="512700" cy="4668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39" name="Google Shape;1739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2950" y="4284466"/>
            <a:ext cx="512700" cy="512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0" name="Google Shape;1740;p104"/>
          <p:cNvPicPr preferRelativeResize="0"/>
          <p:nvPr/>
        </p:nvPicPr>
        <p:blipFill rotWithShape="1">
          <a:blip r:embed="rId4">
            <a:alphaModFix/>
          </a:blip>
          <a:srcRect b="44943" l="17213" r="31031" t="14573"/>
          <a:stretch/>
        </p:blipFill>
        <p:spPr>
          <a:xfrm rot="4316868">
            <a:off x="504958" y="3847013"/>
            <a:ext cx="1192131" cy="1242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1" name="Google Shape;1741;p10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45725" y="3523963"/>
            <a:ext cx="987700" cy="134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2" name="Google Shape;1742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9568" y="39089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3" name="Google Shape;1743;p10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529628" y="3860628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44" name="Google Shape;1744;p104"/>
          <p:cNvCxnSpPr>
            <a:stCxn id="1723" idx="4"/>
            <a:endCxn id="1745" idx="3"/>
          </p:cNvCxnSpPr>
          <p:nvPr/>
        </p:nvCxnSpPr>
        <p:spPr>
          <a:xfrm flipH="1">
            <a:off x="7125102" y="18725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6" name="Google Shape;1746;p104"/>
          <p:cNvCxnSpPr>
            <a:stCxn id="1723" idx="4"/>
            <a:endCxn id="1747" idx="0"/>
          </p:cNvCxnSpPr>
          <p:nvPr/>
        </p:nvCxnSpPr>
        <p:spPr>
          <a:xfrm>
            <a:off x="7769802" y="18725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8" name="Google Shape;1748;p104"/>
          <p:cNvCxnSpPr>
            <a:stCxn id="1749" idx="0"/>
            <a:endCxn id="1750" idx="4"/>
          </p:cNvCxnSpPr>
          <p:nvPr/>
        </p:nvCxnSpPr>
        <p:spPr>
          <a:xfrm>
            <a:off x="7769802" y="24011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9" name="Google Shape;1749;p104"/>
          <p:cNvSpPr/>
          <p:nvPr/>
        </p:nvSpPr>
        <p:spPr>
          <a:xfrm>
            <a:off x="7599102" y="24011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0" name="Google Shape;1750;p104"/>
          <p:cNvSpPr/>
          <p:nvPr/>
        </p:nvSpPr>
        <p:spPr>
          <a:xfrm>
            <a:off x="7599102" y="28309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1" name="Google Shape;1751;p104"/>
          <p:cNvSpPr/>
          <p:nvPr/>
        </p:nvSpPr>
        <p:spPr>
          <a:xfrm>
            <a:off x="7075248" y="24011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2" name="Google Shape;1752;p104"/>
          <p:cNvCxnSpPr>
            <a:stCxn id="1751" idx="5"/>
            <a:endCxn id="1750" idx="1"/>
          </p:cNvCxnSpPr>
          <p:nvPr/>
        </p:nvCxnSpPr>
        <p:spPr>
          <a:xfrm>
            <a:off x="7366651" y="26794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5" name="Google Shape;1745;p104"/>
          <p:cNvSpPr/>
          <p:nvPr/>
        </p:nvSpPr>
        <p:spPr>
          <a:xfrm>
            <a:off x="7075248" y="19737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7" name="Google Shape;1747;p104"/>
          <p:cNvSpPr/>
          <p:nvPr/>
        </p:nvSpPr>
        <p:spPr>
          <a:xfrm>
            <a:off x="7599102" y="19737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3" name="Google Shape;1753;p104"/>
          <p:cNvSpPr txBox="1"/>
          <p:nvPr/>
        </p:nvSpPr>
        <p:spPr>
          <a:xfrm>
            <a:off x="6809125" y="29686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4" name="Google Shape;1754;p104"/>
          <p:cNvSpPr txBox="1"/>
          <p:nvPr/>
        </p:nvSpPr>
        <p:spPr>
          <a:xfrm>
            <a:off x="7501279" y="32583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5" name="Google Shape;1755;p104"/>
          <p:cNvCxnSpPr>
            <a:stCxn id="1745" idx="4"/>
            <a:endCxn id="1751" idx="0"/>
          </p:cNvCxnSpPr>
          <p:nvPr/>
        </p:nvCxnSpPr>
        <p:spPr>
          <a:xfrm>
            <a:off x="7245948" y="22998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104"/>
          <p:cNvCxnSpPr>
            <a:stCxn id="1747" idx="4"/>
            <a:endCxn id="1749" idx="0"/>
          </p:cNvCxnSpPr>
          <p:nvPr/>
        </p:nvCxnSpPr>
        <p:spPr>
          <a:xfrm>
            <a:off x="7769802" y="22998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3" name="Google Shape;1723;p104"/>
          <p:cNvSpPr/>
          <p:nvPr/>
        </p:nvSpPr>
        <p:spPr>
          <a:xfrm>
            <a:off x="7599102" y="15464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2" name="Google Shape;1722;p104"/>
          <p:cNvSpPr/>
          <p:nvPr/>
        </p:nvSpPr>
        <p:spPr>
          <a:xfrm>
            <a:off x="7598777" y="10595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9" name="Google Shape;1719;p104"/>
          <p:cNvSpPr/>
          <p:nvPr/>
        </p:nvSpPr>
        <p:spPr>
          <a:xfrm>
            <a:off x="4512455" y="174133"/>
            <a:ext cx="512700" cy="4668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7" name="Google Shape;1757;p104"/>
          <p:cNvSpPr txBox="1"/>
          <p:nvPr/>
        </p:nvSpPr>
        <p:spPr>
          <a:xfrm rot="-2269178">
            <a:off x="2223315" y="1309508"/>
            <a:ext cx="1143877" cy="4310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lang="en" sz="16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it pull</a:t>
            </a:r>
            <a:endParaRPr sz="16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58" name="Google Shape;1758;p104"/>
          <p:cNvCxnSpPr>
            <a:stCxn id="1759" idx="0"/>
            <a:endCxn id="1760" idx="0"/>
          </p:cNvCxnSpPr>
          <p:nvPr/>
        </p:nvCxnSpPr>
        <p:spPr>
          <a:xfrm>
            <a:off x="1767402" y="975268"/>
            <a:ext cx="300" cy="4869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1" name="Google Shape;1761;p104"/>
          <p:cNvCxnSpPr>
            <a:stCxn id="1760" idx="4"/>
            <a:endCxn id="1762" idx="3"/>
          </p:cNvCxnSpPr>
          <p:nvPr/>
        </p:nvCxnSpPr>
        <p:spPr>
          <a:xfrm flipH="1">
            <a:off x="1123027" y="1788251"/>
            <a:ext cx="644700" cy="379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3" name="Google Shape;1763;p104"/>
          <p:cNvCxnSpPr>
            <a:stCxn id="1760" idx="4"/>
            <a:endCxn id="1764" idx="0"/>
          </p:cNvCxnSpPr>
          <p:nvPr/>
        </p:nvCxnSpPr>
        <p:spPr>
          <a:xfrm>
            <a:off x="1767727" y="1788251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5" name="Google Shape;1765;p104"/>
          <p:cNvCxnSpPr>
            <a:stCxn id="1766" idx="0"/>
            <a:endCxn id="1767" idx="4"/>
          </p:cNvCxnSpPr>
          <p:nvPr/>
        </p:nvCxnSpPr>
        <p:spPr>
          <a:xfrm>
            <a:off x="1767727" y="2316837"/>
            <a:ext cx="0" cy="7560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6" name="Google Shape;1766;p104"/>
          <p:cNvSpPr/>
          <p:nvPr/>
        </p:nvSpPr>
        <p:spPr>
          <a:xfrm>
            <a:off x="1597027" y="2316837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7" name="Google Shape;1767;p104"/>
          <p:cNvSpPr/>
          <p:nvPr/>
        </p:nvSpPr>
        <p:spPr>
          <a:xfrm>
            <a:off x="1597027" y="2746625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8" name="Google Shape;1768;p104"/>
          <p:cNvSpPr/>
          <p:nvPr/>
        </p:nvSpPr>
        <p:spPr>
          <a:xfrm>
            <a:off x="1073173" y="231683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69" name="Google Shape;1769;p104"/>
          <p:cNvCxnSpPr>
            <a:stCxn id="1768" idx="5"/>
            <a:endCxn id="1767" idx="1"/>
          </p:cNvCxnSpPr>
          <p:nvPr/>
        </p:nvCxnSpPr>
        <p:spPr>
          <a:xfrm>
            <a:off x="1364576" y="2595181"/>
            <a:ext cx="282300" cy="199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2" name="Google Shape;1762;p104"/>
          <p:cNvSpPr/>
          <p:nvPr/>
        </p:nvSpPr>
        <p:spPr>
          <a:xfrm>
            <a:off x="1073173" y="1889497"/>
            <a:ext cx="341400" cy="326100"/>
          </a:xfrm>
          <a:prstGeom prst="ellipse">
            <a:avLst/>
          </a:prstGeom>
          <a:solidFill>
            <a:srgbClr val="F4CCCC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4" name="Google Shape;1764;p104"/>
          <p:cNvSpPr/>
          <p:nvPr/>
        </p:nvSpPr>
        <p:spPr>
          <a:xfrm>
            <a:off x="1597027" y="1889493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0" name="Google Shape;1770;p104"/>
          <p:cNvSpPr txBox="1"/>
          <p:nvPr/>
        </p:nvSpPr>
        <p:spPr>
          <a:xfrm>
            <a:off x="807050" y="2884325"/>
            <a:ext cx="81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webtinder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1" name="Google Shape;1771;p104"/>
          <p:cNvSpPr txBox="1"/>
          <p:nvPr/>
        </p:nvSpPr>
        <p:spPr>
          <a:xfrm>
            <a:off x="1499204" y="3174033"/>
            <a:ext cx="53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main</a:t>
            </a:r>
            <a:endParaRPr sz="1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772" name="Google Shape;1772;p104"/>
          <p:cNvCxnSpPr>
            <a:stCxn id="1762" idx="4"/>
            <a:endCxn id="1768" idx="0"/>
          </p:cNvCxnSpPr>
          <p:nvPr/>
        </p:nvCxnSpPr>
        <p:spPr>
          <a:xfrm>
            <a:off x="1243873" y="2215597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3" name="Google Shape;1773;p104"/>
          <p:cNvCxnSpPr>
            <a:stCxn id="1764" idx="4"/>
            <a:endCxn id="1766" idx="0"/>
          </p:cNvCxnSpPr>
          <p:nvPr/>
        </p:nvCxnSpPr>
        <p:spPr>
          <a:xfrm>
            <a:off x="1767727" y="2215593"/>
            <a:ext cx="0" cy="1011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0" name="Google Shape;1760;p104"/>
          <p:cNvSpPr/>
          <p:nvPr/>
        </p:nvSpPr>
        <p:spPr>
          <a:xfrm>
            <a:off x="1597027" y="1462151"/>
            <a:ext cx="341400" cy="326100"/>
          </a:xfrm>
          <a:prstGeom prst="ellipse">
            <a:avLst/>
          </a:prstGeom>
          <a:solidFill>
            <a:srgbClr val="D9D2E9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59" name="Google Shape;1759;p104"/>
          <p:cNvSpPr/>
          <p:nvPr/>
        </p:nvSpPr>
        <p:spPr>
          <a:xfrm>
            <a:off x="1596702" y="975268"/>
            <a:ext cx="341400" cy="326100"/>
          </a:xfrm>
          <a:prstGeom prst="ellipse">
            <a:avLst/>
          </a:prstGeom>
          <a:solidFill>
            <a:srgbClr val="CFE2F3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7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10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onicons_2-0-1_android-person_256_0_cc333f_none.png" id="1779" name="Google Shape;177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00" y="20925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0" name="Google Shape;1780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243" y="2330028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1781" name="Google Shape;1781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9850" y="1569400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2" name="Google Shape;1782;p105"/>
          <p:cNvSpPr txBox="1"/>
          <p:nvPr/>
        </p:nvSpPr>
        <p:spPr>
          <a:xfrm>
            <a:off x="1947550" y="1708900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Like cats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@ Line 4</a:t>
            </a:r>
            <a:endParaRPr/>
          </a:p>
        </p:txBody>
      </p:sp>
      <p:sp>
        <p:nvSpPr>
          <p:cNvPr id="1783" name="Google Shape;1783;p105"/>
          <p:cNvSpPr txBox="1"/>
          <p:nvPr/>
        </p:nvSpPr>
        <p:spPr>
          <a:xfrm>
            <a:off x="4453813" y="3342125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@ Line 4</a:t>
            </a:r>
            <a:endParaRPr/>
          </a:p>
        </p:txBody>
      </p:sp>
      <p:sp>
        <p:nvSpPr>
          <p:cNvPr id="1784" name="Google Shape;1784;p105"/>
          <p:cNvSpPr/>
          <p:nvPr/>
        </p:nvSpPr>
        <p:spPr>
          <a:xfrm>
            <a:off x="2447850" y="4125775"/>
            <a:ext cx="4248300" cy="696300"/>
          </a:xfrm>
          <a:prstGeom prst="can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Staging area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5" name="Google Shape;1785;p105"/>
          <p:cNvSpPr txBox="1"/>
          <p:nvPr/>
        </p:nvSpPr>
        <p:spPr>
          <a:xfrm>
            <a:off x="3148400" y="3756775"/>
            <a:ext cx="1472400" cy="4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+ Like corgis :D</a:t>
            </a:r>
            <a:endParaRPr sz="1000">
              <a:solidFill>
                <a:srgbClr val="F9545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95458"/>
                </a:solidFill>
                <a:latin typeface="Open Sans"/>
                <a:ea typeface="Open Sans"/>
                <a:cs typeface="Open Sans"/>
                <a:sym typeface="Open Sans"/>
              </a:rPr>
              <a:t>@ Line 4</a:t>
            </a:r>
            <a:endParaRPr/>
          </a:p>
        </p:txBody>
      </p:sp>
      <p:sp>
        <p:nvSpPr>
          <p:cNvPr id="1786" name="Google Shape;1786;p105"/>
          <p:cNvSpPr/>
          <p:nvPr/>
        </p:nvSpPr>
        <p:spPr>
          <a:xfrm>
            <a:off x="2950976" y="3025975"/>
            <a:ext cx="3282600" cy="1255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7" name="Google Shape;1787;p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3700" y="3105025"/>
            <a:ext cx="813001" cy="689454"/>
          </a:xfrm>
          <a:prstGeom prst="rect">
            <a:avLst/>
          </a:prstGeom>
          <a:noFill/>
          <a:ln>
            <a:noFill/>
          </a:ln>
        </p:spPr>
      </p:pic>
      <p:sp>
        <p:nvSpPr>
          <p:cNvPr id="1788" name="Google Shape;1788;p105"/>
          <p:cNvSpPr txBox="1"/>
          <p:nvPr/>
        </p:nvSpPr>
        <p:spPr>
          <a:xfrm>
            <a:off x="2705738" y="3141950"/>
            <a:ext cx="609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Added lots of corgis to corgis.py</a:t>
            </a:r>
            <a:endParaRPr sz="7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89" name="Google Shape;1789;p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0973" y="-1138977"/>
            <a:ext cx="6026351" cy="6026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90" name="Google Shape;1790;p105"/>
          <p:cNvSpPr txBox="1"/>
          <p:nvPr/>
        </p:nvSpPr>
        <p:spPr>
          <a:xfrm rot="-1288839">
            <a:off x="747556" y="833627"/>
            <a:ext cx="8488285" cy="11081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Stay tuned! </a:t>
            </a:r>
            <a:endParaRPr sz="6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1" name="Google Shape;1791;p105"/>
          <p:cNvSpPr txBox="1"/>
          <p:nvPr/>
        </p:nvSpPr>
        <p:spPr>
          <a:xfrm>
            <a:off x="3148400" y="4019875"/>
            <a:ext cx="4684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git reset -</a:t>
            </a:r>
            <a:r>
              <a:rPr lang="en" sz="6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4000">
                <a:solidFill>
                  <a:srgbClr val="0A369D"/>
                </a:solidFill>
                <a:latin typeface="Open Sans"/>
                <a:ea typeface="Open Sans"/>
                <a:cs typeface="Open Sans"/>
                <a:sym typeface="Open Sans"/>
              </a:rPr>
              <a:t>-hard</a:t>
            </a:r>
            <a:endParaRPr sz="4000">
              <a:solidFill>
                <a:srgbClr val="0A369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/>
          <p:nvPr/>
        </p:nvSpPr>
        <p:spPr>
          <a:xfrm>
            <a:off x="5160900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9" name="Google Shape;179;p34"/>
          <p:cNvSpPr/>
          <p:nvPr/>
        </p:nvSpPr>
        <p:spPr>
          <a:xfrm>
            <a:off x="1899425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181" name="Google Shape;18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182" name="Google Shape;18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2224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50" y="22266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7" name="Google Shape;187;p34"/>
          <p:cNvCxnSpPr>
            <a:stCxn id="178" idx="1"/>
          </p:cNvCxnSpPr>
          <p:nvPr/>
        </p:nvCxnSpPr>
        <p:spPr>
          <a:xfrm flipH="1">
            <a:off x="4841100" y="3753150"/>
            <a:ext cx="319800" cy="87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8" name="Google Shape;188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1602" y="2520462"/>
            <a:ext cx="1232700" cy="1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4"/>
          <p:cNvSpPr/>
          <p:nvPr/>
        </p:nvSpPr>
        <p:spPr>
          <a:xfrm>
            <a:off x="727075" y="1564025"/>
            <a:ext cx="2100000" cy="14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Bro what happened?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5" name="Shape 1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106"/>
          <p:cNvSpPr txBox="1"/>
          <p:nvPr>
            <p:ph type="ctrTitle"/>
          </p:nvPr>
        </p:nvSpPr>
        <p:spPr>
          <a:xfrm>
            <a:off x="311708" y="1280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Time!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weblab.is/feedback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/>
          <p:nvPr/>
        </p:nvSpPr>
        <p:spPr>
          <a:xfrm>
            <a:off x="5160900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Something homepage needs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1899425" y="3122850"/>
            <a:ext cx="1232700" cy="1260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Home page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 with Code-Sharing</a:t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316866">
            <a:off x="-1718976" y="2002000"/>
            <a:ext cx="3859854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vicons_1-8-0_code_badge_64_0_eb6841_none.png" id="198" name="Google Shape;198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4150" y="1222425"/>
            <a:ext cx="1741700" cy="17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4850" y="2226600"/>
            <a:ext cx="966051" cy="96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63625" y="2306075"/>
            <a:ext cx="2122375" cy="2894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0568" y="4151553"/>
            <a:ext cx="813000" cy="8443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>
            <a:off x="6311303" y="4151553"/>
            <a:ext cx="812990" cy="8443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35"/>
          <p:cNvCxnSpPr>
            <a:stCxn id="194" idx="1"/>
          </p:cNvCxnSpPr>
          <p:nvPr/>
        </p:nvCxnSpPr>
        <p:spPr>
          <a:xfrm flipH="1">
            <a:off x="4841100" y="3753150"/>
            <a:ext cx="319800" cy="87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04" name="Google Shape;20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91602" y="2520462"/>
            <a:ext cx="1232700" cy="123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5"/>
          <p:cNvSpPr/>
          <p:nvPr/>
        </p:nvSpPr>
        <p:spPr>
          <a:xfrm>
            <a:off x="727075" y="1564025"/>
            <a:ext cx="2100000" cy="14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Bro what happened?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5"/>
          <p:cNvSpPr/>
          <p:nvPr/>
        </p:nvSpPr>
        <p:spPr>
          <a:xfrm flipH="1">
            <a:off x="5422925" y="1370238"/>
            <a:ext cx="3127200" cy="1400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✨ upgrading ✨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b.la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web.la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