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Medium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Roboto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Medium-bold.fntdata"/><Relationship Id="rId21" Type="http://schemas.openxmlformats.org/officeDocument/2006/relationships/font" Target="fonts/RobotoMedium-regular.fntdata"/><Relationship Id="rId24" Type="http://schemas.openxmlformats.org/officeDocument/2006/relationships/font" Target="fonts/RobotoMedium-boldItalic.fntdata"/><Relationship Id="rId23" Type="http://schemas.openxmlformats.org/officeDocument/2006/relationships/font" Target="fonts/Robot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Light-italic.fntdata"/><Relationship Id="rId30" Type="http://schemas.openxmlformats.org/officeDocument/2006/relationships/font" Target="fonts/Roboto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090ee67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090ee67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1d3ef4e5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81d3ef4e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1d3ef4e5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1d3ef4e5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1d3ef4e5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81d3ef4e5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1d3ef4e5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81d3ef4e5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81d3ef4e5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81d3ef4e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81d3ef4e5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81d3ef4e5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090ee678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090ee67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1099e30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1099e30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1099e30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1099e30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1099e30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81099e30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1099e30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81099e30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1d3ef4e5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81d3ef4e5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1d3ef4e5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81d3ef4e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1d3ef4e5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81d3ef4e5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4-IEeTJsYHvK6Ogyro4xcDT8KH_KbB9A/view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rive.google.com/file/d/1-pPuHGuw0anqwnLh3nc_8z2Alqqcnpi5/vie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1S_Fyvyz50DFikHwMcOBcRuFGIZoQMmGK/view" TargetMode="External"/><Relationship Id="rId4" Type="http://schemas.openxmlformats.org/officeDocument/2006/relationships/hyperlink" Target="https://drive.google.com/file/d/1ooKS9xu6ojQ926axtwdsHM5vbBUh3ylh/view?pli=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Stuff you want to cover on Wednesday, September 20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Casting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DMS (static and dynamic types) - 2 votes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and comparison of all Lists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Higher-order functions, syntax of calling them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approach skeleton code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Example (+ How to approach Skeleton Code)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https://drive.google.com/file/d/14-IEeTJsYHvK6Ogyro4xcDT8KH_KbB9A/view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Higher Order Functions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Unlike Python, Java has no native support for HOFs (at least the version we teach; later versions introduce lambdas).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Instead, we create a "dummy" class whose sole purpose is to run a function.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Ex. We create a class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UnaryFunction&lt;K,V&gt;</a:t>
            </a:r>
            <a:r>
              <a:rPr lang="en"/>
              <a:t> that has one method: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 V apply(K input)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create the equivalent of Python's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lambda x: x*x</a:t>
            </a:r>
            <a:r>
              <a:rPr lang="en"/>
              <a:t>, we make a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 SquareFunction implements UnaryFunction&lt;Integer, Integer&gt;</a:t>
            </a:r>
            <a:r>
              <a:rPr lang="en"/>
              <a:t> with the apply function: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 Integer apply(Integer x) {return x*x;}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main types of HOFs we talk about: Comparators and Iterators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Comparators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Designed to compare two values: either a &lt; b, a = b, or a &gt; b.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ease of use, comparisons return an int, negative if a &lt; b, 0 if a = b, and positive if a &gt; b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comparison-based interfaces: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Comparable&lt;T&gt; if you want to compare to a particular type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useful to make a "default" comparison method.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ex.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 class Dog implements Comparable&lt;Dog&gt;</a:t>
            </a:r>
            <a:r>
              <a:rPr lang="en"/>
              <a:t> creates a Dog class that can compare itself against other dogs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Comparator&lt;T&gt; if you want a machine that can compare two items of a given type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used when there's no "canonical ordering" of the items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ex. You can order Dogs by size, by name, or by any number of things, so you make a new Comparator machine for each ordering you want.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Often declared as inner classes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Comparators</a:t>
            </a:r>
            <a:endParaRPr/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order for comparators to be considered valid, it must follow the following well-ordering principles: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&lt; b, then b &gt; a. If a = b, then b = a (symmetry)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= a (reflexivity)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&lt; b and b &lt; c, then a &lt; c (transitivity)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Don't worry too much about this for now, but it'll be relevant once we get into sorts (if these aren't true, there's not necessarily a valid way to sort a set of values)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Iterators</a:t>
            </a:r>
            <a:endParaRPr/>
          </a:p>
        </p:txBody>
      </p:sp>
      <p:sp>
        <p:nvSpPr>
          <p:cNvPr id="223" name="Google Shape;223;p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Designed to iterate over a collection of values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in the enhanced for loop (for(int i: intlist))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iteration-based interfaces: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Iterable&lt;T&gt;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Tells the compiler that this class can be iterated over (and used in enhanced for loops)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only one function: public Iterator&lt;T&gt; iterator(), which returns an iterator on the elements of the class.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Iterator&lt;T&gt;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actual machine that iterates over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two functions: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public boolean hasNext(), which returns if there's more to return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public T next(), which returns the next item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generators in Python, and can also be used in the same way (without a corresponding iterable object)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29" name="Google Shape;229;p3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https://drive.google.com/file/d/1-pPuHGuw0anqwnLh3nc_8z2Alqqcnpi5/view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Iterators are sometimes covered after MT1 in past semesters of 61B.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they tend to be in MT2, and then used in combination with other MT2 content.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Monday, September 18 pre-lecture 11 Q&amp;A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Hardest question on the midterm?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bonus question. Worth 0 points.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Hard to say more, since we've seen the midterm.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students struggle with the most?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topics on the previous slide is a good shortlist.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Template(?) of the midterm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There's a logistics post on Ed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we need to know the syntax for writing test cases?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needed, we will provide syntax.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Casting and Dynamic Method Selection (DMS)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we press "play" on a Java program, two separate steps happen: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Compilation (all errors here are compiler errors):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 for syntax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Puts together a list of methods/attributes of every class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a class extends another class, inherit all the methods that aren't overridden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a class implements an interface, inherit all the default methods, and check to make sure that all abstract methods are overridden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a method is overloaded, both versions are kept (overrides must have the same name AND the same arguments, which collectively forms the function </a:t>
            </a:r>
            <a:r>
              <a:rPr i="1" lang="en"/>
              <a:t>signature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Assigns a static type to every variable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Usually the type that the variable was declared as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But if a typecast occurs (and it's theoretically possible), use the casted type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Casting and Dynamic Method Selection (DMS)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we press "play" on a Java program, two separate steps happen: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Compilation (all errors here are compiler errors):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 for syntax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Puts together a list of methods/attributes of every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Assigns a static type to every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 each line </a:t>
            </a:r>
            <a:r>
              <a:rPr i="1" lang="en"/>
              <a:t>in isolation</a:t>
            </a:r>
            <a:r>
              <a:rPr lang="en"/>
              <a:t> to see if there's a way to run that line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Assumes the static type of every variable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Assigns a function signature from the calling class to each function call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If calling an overloaded method, assign the most specific signature that applies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"most specific" is ambiguous, error. (Out of scope)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all checks, converts the code to a computer-friendly language so it can actually be run.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Only happens once normally. After compiling once, you can run the same code repeatedly without going through the checks above, so it's faster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Casting and Dynamic Method Selection (DMS)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we press "play" on a Java program, two separate steps happen: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(all errors here are Runtime Errors)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Actually runs the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Relies on the dynamic type of the object (what the object was created as)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On a function call, uses the method in the dynamic type's class with the same signature locked in during compilation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Finds any illegal actions that can't be found by static type analysis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we lied in compilation about a typecast (ex. (Poodle) new Dog()), error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Array out of bounds errors, out of memory errors, etc.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The hardest parts of DMS are considered out of scope for this class. Discussion teaches a single-pass approach with a flowchart, while we show here a two-pass approach (compiler, then runtime). In general, the single pass is wrong on a few edge cases, while the two-pass approach works always. </a:t>
            </a:r>
            <a:r>
              <a:rPr b="1" lang="en"/>
              <a:t>I believe that the flowchart yields the same results as the two-pass approach on any example we consider in scope.</a:t>
            </a:r>
            <a:r>
              <a:rPr lang="en"/>
              <a:t> But this is closer to what actually happens.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https://drive.google.com/file/d/1S_Fyvyz50DFikHwMcOBcRuFGIZoQMmGK/view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https://drive.google.com/file/d/1ooKS9xu6ojQ926axtwdsHM5vbBUh3ylh/view?pli=1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A List of Lists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main types: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Linked List: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"Naked" Linked List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Consists of a value, and a pointer to the next element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Deprecated; almost never used in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Singly Linked List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Stores a naked Linked List in an internal Node class, then "clothes" the List in the List interface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Only lets you move forward in the list, so less useful than DLL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Adds a sentinel so you don't need to worry about "empty list" edge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Doubly Linked List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Same as SLL, except each element stores a previous as well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A List of Lists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main types: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Linked List: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Singly Linked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Doubly Linked List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Array List: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 array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Natively supported by Java (not a class)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Need to specify the length before using, and can't change that length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Not a List (because it can't grow indefinitely)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ArrayList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List type that uses an array in the backend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Requires resizing periodically in order to account for the List interface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On average, constant time access (instead of linear time access in Linked List)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A List of Lists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List-like Interfaces (Not all in scope yet):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List: get, set,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Queue: Like a list, except you can only take from the front and put in the back (think a queue of people)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Stack: Like a list, except you can only take from the front and put in the front (think a stack of papers)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Deque: Double-ended queue: Like a list, except you can take from/add to the front and back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