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41972-0294-CE4C-9638-14F2F5F9F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/>
              <a:t>Smart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Air system	</a:t>
            </a:r>
            <a:endParaRPr kumimoji="1"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022DC2-AEBF-7D49-8C24-8A2C2C4C4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01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37FB1E-9630-483A-95B6-F94F41052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561" y="232472"/>
            <a:ext cx="7118430" cy="465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E10CF-FD64-F146-BA90-BDD4812F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0" y="164933"/>
            <a:ext cx="8610600" cy="1293028"/>
          </a:xfrm>
        </p:spPr>
        <p:txBody>
          <a:bodyPr/>
          <a:lstStyle/>
          <a:p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menu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198B8-921A-4E95-80B8-26A9F62C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521" y="1168414"/>
            <a:ext cx="3399061" cy="556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EA115-A765-2E4D-88C5-86C0DCD7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Lock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A380B5-4CBF-8B45-910A-061E3A2B865C}"/>
              </a:ext>
            </a:extLst>
          </p:cNvPr>
          <p:cNvSpPr txBox="1"/>
          <p:nvPr/>
        </p:nvSpPr>
        <p:spPr>
          <a:xfrm>
            <a:off x="2001520" y="2346960"/>
            <a:ext cx="20954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Features: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Status</a:t>
            </a:r>
          </a:p>
          <a:p>
            <a:r>
              <a:rPr kumimoji="1" lang="en-US" altLang="zh-CN" dirty="0"/>
              <a:t>	on/off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switch</a:t>
            </a:r>
          </a:p>
          <a:p>
            <a:r>
              <a:rPr kumimoji="1" lang="en-US" altLang="zh-CN" dirty="0"/>
              <a:t>	Setting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5D96C-8C29-482D-B4D6-0B933855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277" y="1898139"/>
            <a:ext cx="2782406" cy="465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10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59081-B908-DA46-A3E9-C39C939B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7FDAB5-C33A-D440-8EAB-838D86256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Questions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665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80</TotalTime>
  <Words>14</Words>
  <Application>Microsoft Macintosh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Century Gothic</vt:lpstr>
      <vt:lpstr>水汽尾迹</vt:lpstr>
      <vt:lpstr>Smart Air system </vt:lpstr>
      <vt:lpstr>PowerPoint 演示文稿</vt:lpstr>
      <vt:lpstr>Main menu</vt:lpstr>
      <vt:lpstr>Door Lock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Zhulei Ni</dc:creator>
  <cp:lastModifiedBy>Zhulei Ni</cp:lastModifiedBy>
  <cp:revision>8</cp:revision>
  <dcterms:created xsi:type="dcterms:W3CDTF">2019-01-29T23:56:33Z</dcterms:created>
  <dcterms:modified xsi:type="dcterms:W3CDTF">2019-02-26T07:01:59Z</dcterms:modified>
</cp:coreProperties>
</file>