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66" d="100"/>
          <a:sy n="66" d="100"/>
        </p:scale>
        <p:origin x="60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2CCB-C1F1-014C-2A2A-E5C60CBBB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67F9D-EF2C-C03C-BB43-168C9D49B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DB922-0873-A0ED-D56D-52F25A94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9EA8-F122-4EFE-AB78-93D4F58B38F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45A4-C1D2-6898-E166-DD72C7FE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C8C6-867F-035F-AFEA-943C4CC5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144-8E8F-4270-A222-F07BF821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6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B4D5-0313-2676-CB05-B75EE104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3EC83-8BCD-D2DA-6F7B-56CF096D7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01D2-FD58-EA11-03BD-C99E2B28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9EA8-F122-4EFE-AB78-93D4F58B38F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57A3-33A7-46A1-4A69-D456BB23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BF40-F028-8F6E-86CD-B970C501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144-8E8F-4270-A222-F07BF821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EEC5B-B7AA-57C4-C344-4124C4F9D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CA483-EBD0-9182-6C70-9453D382E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53190-B1D5-E3D7-DB15-0B672156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9EA8-F122-4EFE-AB78-93D4F58B38F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2860-C41D-2AF1-FF38-47210166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9A55-DDAD-71B1-D2EF-2561A3A4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144-8E8F-4270-A222-F07BF821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49F8-885B-EAF4-F01C-566C3D0B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C605-89CE-A46E-89A1-B164AD41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AA3B-9A68-4A9E-FE48-4029D088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9EA8-F122-4EFE-AB78-93D4F58B38F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63BE-C4AC-9C05-91E4-8F70EE2D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7046-076C-2A59-3A76-BB487304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144-8E8F-4270-A222-F07BF821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9C96-E15A-A17F-C2F9-DB7EC17E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3733-CAD8-C12F-D8EB-D577577B8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0ED41-498E-3F5A-9E83-71176A55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9EA8-F122-4EFE-AB78-93D4F58B38F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9C588-DEEC-4F12-0159-33352235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70A2-DE3F-9AAB-4377-AB87738F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144-8E8F-4270-A222-F07BF821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4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6F72-1F34-081B-2297-116413D5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0EAD-C569-CD0E-65F5-869008D21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0823D-9C6E-8DA0-EAFF-D52FEADC9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26FF2-77BE-85C0-F8BE-D4F2D700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9EA8-F122-4EFE-AB78-93D4F58B38F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06440-0151-1004-5A92-D387CAA4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0CE05-9C71-E27E-95E0-2A67CF2B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144-8E8F-4270-A222-F07BF821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D118-958D-86EC-09D9-19F1A1EC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F8D0E-CEFC-FCD1-A96C-D5BE2224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614E-4E5F-0F7C-27B6-990021DC3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DD43D-B3A8-CDAD-B555-980B986D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E03F1-BA0E-1012-9A36-AB8E1C143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A785A-174F-639F-19D2-1406D134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9EA8-F122-4EFE-AB78-93D4F58B38F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6AD8A-4ED7-9382-DC93-1468A20C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D9B67-35AF-BD12-8F6D-3DF29948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144-8E8F-4270-A222-F07BF821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8A8D-E0AC-D51F-8FFB-7CFB758D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21958-A8E3-F8BE-359B-BF134AC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9EA8-F122-4EFE-AB78-93D4F58B38F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FD6DC-8374-DC65-54A5-674C860A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68D38-A071-5874-1C89-59D0860F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144-8E8F-4270-A222-F07BF821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1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ADCAE-D588-53BA-5EA4-9D73B504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9EA8-F122-4EFE-AB78-93D4F58B38F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0D0E2-5479-24C8-E034-941767B4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2A568-DD97-3527-3C4A-72C628E9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144-8E8F-4270-A222-F07BF821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AD90-43BD-640A-4BD9-9374E5C6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6742-657C-2121-027B-674B5F6A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A449E-2B51-AD2B-2325-456B3410E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BF0F1-D160-0ACC-AE1E-529E6273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9EA8-F122-4EFE-AB78-93D4F58B38F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8F1E2-CC70-E87A-FF26-132299D5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457B5-FBA0-2BE7-5274-27A3B21F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144-8E8F-4270-A222-F07BF821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5D06-A8AF-CA69-1007-34A01F43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287EF-83B7-C442-3E31-628B56728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514D-B37F-64B3-6ABB-5B16CD824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0A7F-F957-D8B9-C3C4-5481C288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9EA8-F122-4EFE-AB78-93D4F58B38F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23E44-DE69-4B2E-90A3-670D2955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E31FD-1647-C35F-099E-406332D2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7144-8E8F-4270-A222-F07BF821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80010-3B21-23E9-DA49-7EF7FF0E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D8ED-707C-C036-6305-A9B55503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3A42C-7B90-FAB5-BC71-66C86A8ED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9EA8-F122-4EFE-AB78-93D4F58B38F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5FE8-E4D8-9F4D-D816-D5143CED3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5DDA-1F3F-D790-3DF6-B747DB131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27144-8E8F-4270-A222-F07BF821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frame with a white background&#10;&#10;Description automatically generated">
            <a:extLst>
              <a:ext uri="{FF2B5EF4-FFF2-40B4-BE49-F238E27FC236}">
                <a16:creationId xmlns:a16="http://schemas.microsoft.com/office/drawing/2014/main" id="{038C0C60-F9EB-36C9-154B-0D3D02377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90" y="2040823"/>
            <a:ext cx="1390649" cy="2590800"/>
          </a:xfrm>
          <a:prstGeom prst="rect">
            <a:avLst/>
          </a:prstGeom>
        </p:spPr>
      </p:pic>
      <p:pic>
        <p:nvPicPr>
          <p:cNvPr id="8" name="Picture 7" descr="A black rectangular frame with orange rectangles&#10;&#10;Description automatically generated">
            <a:extLst>
              <a:ext uri="{FF2B5EF4-FFF2-40B4-BE49-F238E27FC236}">
                <a16:creationId xmlns:a16="http://schemas.microsoft.com/office/drawing/2014/main" id="{546E3E4D-CB2F-F500-13DC-939830C1E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85" y="2040823"/>
            <a:ext cx="1390649" cy="2590800"/>
          </a:xfrm>
          <a:prstGeom prst="rect">
            <a:avLst/>
          </a:prstGeom>
        </p:spPr>
      </p:pic>
      <p:pic>
        <p:nvPicPr>
          <p:cNvPr id="10" name="Picture 9" descr="A black rectangular object with yellow stripes&#10;&#10;Description automatically generated">
            <a:extLst>
              <a:ext uri="{FF2B5EF4-FFF2-40B4-BE49-F238E27FC236}">
                <a16:creationId xmlns:a16="http://schemas.microsoft.com/office/drawing/2014/main" id="{7D70A74C-3789-034C-7F35-817A87A0A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79" y="2026533"/>
            <a:ext cx="1384900" cy="2590800"/>
          </a:xfrm>
          <a:prstGeom prst="rect">
            <a:avLst/>
          </a:prstGeom>
        </p:spPr>
      </p:pic>
      <p:pic>
        <p:nvPicPr>
          <p:cNvPr id="12" name="Picture 11" descr="A screen shot of a phone&#10;&#10;Description automatically generated">
            <a:extLst>
              <a:ext uri="{FF2B5EF4-FFF2-40B4-BE49-F238E27FC236}">
                <a16:creationId xmlns:a16="http://schemas.microsoft.com/office/drawing/2014/main" id="{108D8675-82AB-A706-ABD8-1DA65B10F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040823"/>
            <a:ext cx="1390649" cy="2590800"/>
          </a:xfrm>
          <a:prstGeom prst="rect">
            <a:avLst/>
          </a:prstGeom>
        </p:spPr>
      </p:pic>
      <p:pic>
        <p:nvPicPr>
          <p:cNvPr id="14" name="Picture 13" descr="A screen shot of a cell phone&#10;&#10;Description automatically generated">
            <a:extLst>
              <a:ext uri="{FF2B5EF4-FFF2-40B4-BE49-F238E27FC236}">
                <a16:creationId xmlns:a16="http://schemas.microsoft.com/office/drawing/2014/main" id="{FD126098-44EC-9A21-A426-CF13261AB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96" y="2040823"/>
            <a:ext cx="1390649" cy="2590800"/>
          </a:xfrm>
          <a:prstGeom prst="rect">
            <a:avLst/>
          </a:prstGeom>
        </p:spPr>
      </p:pic>
      <p:pic>
        <p:nvPicPr>
          <p:cNvPr id="16" name="Picture 15" descr="A screen shot of a phone&#10;&#10;Description automatically generated">
            <a:extLst>
              <a:ext uri="{FF2B5EF4-FFF2-40B4-BE49-F238E27FC236}">
                <a16:creationId xmlns:a16="http://schemas.microsoft.com/office/drawing/2014/main" id="{8BD3DA53-3AB7-389B-24E5-B0B16597A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91" y="2040823"/>
            <a:ext cx="1390649" cy="2590800"/>
          </a:xfrm>
          <a:prstGeom prst="rect">
            <a:avLst/>
          </a:prstGeom>
        </p:spPr>
      </p:pic>
      <p:pic>
        <p:nvPicPr>
          <p:cNvPr id="18" name="Graphic 17" descr="Lightning bolt with solid fill">
            <a:extLst>
              <a:ext uri="{FF2B5EF4-FFF2-40B4-BE49-F238E27FC236}">
                <a16:creationId xmlns:a16="http://schemas.microsoft.com/office/drawing/2014/main" id="{2D71C827-A3F3-5DB4-74A2-1466FA2C7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952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Lightning bolt with solid fill">
            <a:extLst>
              <a:ext uri="{FF2B5EF4-FFF2-40B4-BE49-F238E27FC236}">
                <a16:creationId xmlns:a16="http://schemas.microsoft.com/office/drawing/2014/main" id="{7429BA16-8F95-2F43-3BB8-A3498E2EFD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5246" y="2971800"/>
            <a:ext cx="914400" cy="914400"/>
          </a:xfrm>
          <a:prstGeom prst="rect">
            <a:avLst/>
          </a:prstGeom>
        </p:spPr>
      </p:pic>
      <p:pic>
        <p:nvPicPr>
          <p:cNvPr id="23" name="Graphic 22" descr="Lightning bolt with solid fill">
            <a:extLst>
              <a:ext uri="{FF2B5EF4-FFF2-40B4-BE49-F238E27FC236}">
                <a16:creationId xmlns:a16="http://schemas.microsoft.com/office/drawing/2014/main" id="{D0DA90C1-D517-2026-EA12-3B452EC9C5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6078" y="2971800"/>
            <a:ext cx="914400" cy="914400"/>
          </a:xfrm>
          <a:prstGeom prst="rect">
            <a:avLst/>
          </a:prstGeom>
        </p:spPr>
      </p:pic>
      <p:pic>
        <p:nvPicPr>
          <p:cNvPr id="24" name="Graphic 23" descr="Lightning bolt with solid fill">
            <a:extLst>
              <a:ext uri="{FF2B5EF4-FFF2-40B4-BE49-F238E27FC236}">
                <a16:creationId xmlns:a16="http://schemas.microsoft.com/office/drawing/2014/main" id="{25E56181-DD19-60EB-E8F1-33C8F94BC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4125" y="2971800"/>
            <a:ext cx="914400" cy="914400"/>
          </a:xfrm>
          <a:prstGeom prst="rect">
            <a:avLst/>
          </a:prstGeom>
        </p:spPr>
      </p:pic>
      <p:pic>
        <p:nvPicPr>
          <p:cNvPr id="25" name="Graphic 24" descr="Lightning bolt with solid fill">
            <a:extLst>
              <a:ext uri="{FF2B5EF4-FFF2-40B4-BE49-F238E27FC236}">
                <a16:creationId xmlns:a16="http://schemas.microsoft.com/office/drawing/2014/main" id="{96928FCF-2268-65EB-2E8B-CEE56AC4B2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1420" y="2971800"/>
            <a:ext cx="914400" cy="914400"/>
          </a:xfrm>
          <a:prstGeom prst="rect">
            <a:avLst/>
          </a:prstGeom>
        </p:spPr>
      </p:pic>
      <p:pic>
        <p:nvPicPr>
          <p:cNvPr id="26" name="Graphic 25" descr="Lightning bolt with solid fill">
            <a:extLst>
              <a:ext uri="{FF2B5EF4-FFF2-40B4-BE49-F238E27FC236}">
                <a16:creationId xmlns:a16="http://schemas.microsoft.com/office/drawing/2014/main" id="{6A350BE1-ECE9-DF00-5780-E320980A13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871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4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Eaton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Tejada Compres, Erick</dc:creator>
  <cp:lastModifiedBy>Tejada Compres, Erick</cp:lastModifiedBy>
  <cp:revision>1</cp:revision>
  <dcterms:created xsi:type="dcterms:W3CDTF">2024-01-18T13:40:28Z</dcterms:created>
  <dcterms:modified xsi:type="dcterms:W3CDTF">2024-01-18T13:55:56Z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418558-72e5-4d8e-958f-cfe0e73e210d_Enabled">
    <vt:lpwstr>true</vt:lpwstr>
  </property>
  <property fmtid="{D5CDD505-2E9C-101B-9397-08002B2CF9AE}" pid="3" name="MSIP_Label_ff418558-72e5-4d8e-958f-cfe0e73e210d_SetDate">
    <vt:lpwstr>2024-01-18T13:55:40Z</vt:lpwstr>
  </property>
  <property fmtid="{D5CDD505-2E9C-101B-9397-08002B2CF9AE}" pid="4" name="MSIP_Label_ff418558-72e5-4d8e-958f-cfe0e73e210d_Method">
    <vt:lpwstr>Standard</vt:lpwstr>
  </property>
  <property fmtid="{D5CDD505-2E9C-101B-9397-08002B2CF9AE}" pid="5" name="MSIP_Label_ff418558-72e5-4d8e-958f-cfe0e73e210d_Name">
    <vt:lpwstr>Eaton Internal Only (IP2)</vt:lpwstr>
  </property>
  <property fmtid="{D5CDD505-2E9C-101B-9397-08002B2CF9AE}" pid="6" name="MSIP_Label_ff418558-72e5-4d8e-958f-cfe0e73e210d_SiteId">
    <vt:lpwstr>d6525c95-b906-431a-b926-e9b51ba43cc4</vt:lpwstr>
  </property>
  <property fmtid="{D5CDD505-2E9C-101B-9397-08002B2CF9AE}" pid="7" name="MSIP_Label_ff418558-72e5-4d8e-958f-cfe0e73e210d_ActionId">
    <vt:lpwstr>e8bdc4c5-be42-4031-bc4c-6394b695fb38</vt:lpwstr>
  </property>
  <property fmtid="{D5CDD505-2E9C-101B-9397-08002B2CF9AE}" pid="8" name="MSIP_Label_ff418558-72e5-4d8e-958f-cfe0e73e210d_ContentBits">
    <vt:lpwstr>0</vt:lpwstr>
  </property>
</Properties>
</file>