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82378-E9A4-46FD-AECA-D4529BDAE796}" v="8" dt="2024-11-25T18:08:02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THI YJ" userId="0ad72273f5f84edb" providerId="LiveId" clId="{11982378-E9A4-46FD-AECA-D4529BDAE796}"/>
    <pc:docChg chg="undo custSel addSld delSld modSld">
      <pc:chgData name="DARTHI YJ" userId="0ad72273f5f84edb" providerId="LiveId" clId="{11982378-E9A4-46FD-AECA-D4529BDAE796}" dt="2024-11-25T18:28:38.983" v="326" actId="2710"/>
      <pc:docMkLst>
        <pc:docMk/>
      </pc:docMkLst>
      <pc:sldChg chg="modSp mod">
        <pc:chgData name="DARTHI YJ" userId="0ad72273f5f84edb" providerId="LiveId" clId="{11982378-E9A4-46FD-AECA-D4529BDAE796}" dt="2024-11-25T18:27:27.558" v="320" actId="2710"/>
        <pc:sldMkLst>
          <pc:docMk/>
          <pc:sldMk cId="2530919465" sldId="257"/>
        </pc:sldMkLst>
        <pc:spChg chg="mod">
          <ac:chgData name="DARTHI YJ" userId="0ad72273f5f84edb" providerId="LiveId" clId="{11982378-E9A4-46FD-AECA-D4529BDAE796}" dt="2024-11-25T17:53:52.853" v="76"/>
          <ac:spMkLst>
            <pc:docMk/>
            <pc:sldMk cId="2530919465" sldId="257"/>
            <ac:spMk id="2" creationId="{E48CA4F5-20FF-4182-72BA-605ACCE06578}"/>
          </ac:spMkLst>
        </pc:spChg>
        <pc:spChg chg="mod">
          <ac:chgData name="DARTHI YJ" userId="0ad72273f5f84edb" providerId="LiveId" clId="{11982378-E9A4-46FD-AECA-D4529BDAE796}" dt="2024-11-25T18:27:27.558" v="320" actId="2710"/>
          <ac:spMkLst>
            <pc:docMk/>
            <pc:sldMk cId="2530919465" sldId="257"/>
            <ac:spMk id="3" creationId="{612606C9-1B3B-04B1-6743-6F645BCA28C6}"/>
          </ac:spMkLst>
        </pc:spChg>
      </pc:sldChg>
      <pc:sldChg chg="modSp new mod">
        <pc:chgData name="DARTHI YJ" userId="0ad72273f5f84edb" providerId="LiveId" clId="{11982378-E9A4-46FD-AECA-D4529BDAE796}" dt="2024-11-25T18:27:07.387" v="316" actId="27636"/>
        <pc:sldMkLst>
          <pc:docMk/>
          <pc:sldMk cId="2563920907" sldId="258"/>
        </pc:sldMkLst>
        <pc:spChg chg="mod">
          <ac:chgData name="DARTHI YJ" userId="0ad72273f5f84edb" providerId="LiveId" clId="{11982378-E9A4-46FD-AECA-D4529BDAE796}" dt="2024-11-25T17:53:21.071" v="75"/>
          <ac:spMkLst>
            <pc:docMk/>
            <pc:sldMk cId="2563920907" sldId="258"/>
            <ac:spMk id="2" creationId="{5C8849DA-3900-8212-603F-C95DB2A5FA6A}"/>
          </ac:spMkLst>
        </pc:spChg>
        <pc:spChg chg="mod">
          <ac:chgData name="DARTHI YJ" userId="0ad72273f5f84edb" providerId="LiveId" clId="{11982378-E9A4-46FD-AECA-D4529BDAE796}" dt="2024-11-25T18:27:07.387" v="316" actId="27636"/>
          <ac:spMkLst>
            <pc:docMk/>
            <pc:sldMk cId="2563920907" sldId="258"/>
            <ac:spMk id="3" creationId="{B312412F-05D3-4BCA-F2A7-8EEDEF3E209B}"/>
          </ac:spMkLst>
        </pc:spChg>
      </pc:sldChg>
      <pc:sldChg chg="modSp new mod">
        <pc:chgData name="DARTHI YJ" userId="0ad72273f5f84edb" providerId="LiveId" clId="{11982378-E9A4-46FD-AECA-D4529BDAE796}" dt="2024-11-25T18:27:00.737" v="314" actId="6549"/>
        <pc:sldMkLst>
          <pc:docMk/>
          <pc:sldMk cId="489172565" sldId="259"/>
        </pc:sldMkLst>
        <pc:spChg chg="mod">
          <ac:chgData name="DARTHI YJ" userId="0ad72273f5f84edb" providerId="LiveId" clId="{11982378-E9A4-46FD-AECA-D4529BDAE796}" dt="2024-11-25T17:58:55.042" v="128" actId="14100"/>
          <ac:spMkLst>
            <pc:docMk/>
            <pc:sldMk cId="489172565" sldId="259"/>
            <ac:spMk id="2" creationId="{57244CCC-8D2C-B1BC-B9E6-9FCAA819CFD8}"/>
          </ac:spMkLst>
        </pc:spChg>
        <pc:spChg chg="mod">
          <ac:chgData name="DARTHI YJ" userId="0ad72273f5f84edb" providerId="LiveId" clId="{11982378-E9A4-46FD-AECA-D4529BDAE796}" dt="2024-11-25T18:27:00.737" v="314" actId="6549"/>
          <ac:spMkLst>
            <pc:docMk/>
            <pc:sldMk cId="489172565" sldId="259"/>
            <ac:spMk id="3" creationId="{6543629E-81D7-5DF6-DF9D-34446B9DA4F8}"/>
          </ac:spMkLst>
        </pc:spChg>
      </pc:sldChg>
      <pc:sldChg chg="modSp new mod">
        <pc:chgData name="DARTHI YJ" userId="0ad72273f5f84edb" providerId="LiveId" clId="{11982378-E9A4-46FD-AECA-D4529BDAE796}" dt="2024-11-25T18:28:38.983" v="326" actId="2710"/>
        <pc:sldMkLst>
          <pc:docMk/>
          <pc:sldMk cId="1829454390" sldId="260"/>
        </pc:sldMkLst>
        <pc:spChg chg="mod">
          <ac:chgData name="DARTHI YJ" userId="0ad72273f5f84edb" providerId="LiveId" clId="{11982378-E9A4-46FD-AECA-D4529BDAE796}" dt="2024-11-25T18:00:01.779" v="132" actId="1076"/>
          <ac:spMkLst>
            <pc:docMk/>
            <pc:sldMk cId="1829454390" sldId="260"/>
            <ac:spMk id="2" creationId="{6B3455D7-5035-8FB5-26AA-121E0A047E9C}"/>
          </ac:spMkLst>
        </pc:spChg>
        <pc:spChg chg="mod">
          <ac:chgData name="DARTHI YJ" userId="0ad72273f5f84edb" providerId="LiveId" clId="{11982378-E9A4-46FD-AECA-D4529BDAE796}" dt="2024-11-25T18:28:38.983" v="326" actId="2710"/>
          <ac:spMkLst>
            <pc:docMk/>
            <pc:sldMk cId="1829454390" sldId="260"/>
            <ac:spMk id="3" creationId="{9BC6B9CA-8B70-B012-3D10-0837A63B5DB4}"/>
          </ac:spMkLst>
        </pc:spChg>
      </pc:sldChg>
      <pc:sldChg chg="modSp new mod">
        <pc:chgData name="DARTHI YJ" userId="0ad72273f5f84edb" providerId="LiveId" clId="{11982378-E9A4-46FD-AECA-D4529BDAE796}" dt="2024-11-25T18:26:45.246" v="285" actId="12"/>
        <pc:sldMkLst>
          <pc:docMk/>
          <pc:sldMk cId="3301883954" sldId="261"/>
        </pc:sldMkLst>
        <pc:spChg chg="mod">
          <ac:chgData name="DARTHI YJ" userId="0ad72273f5f84edb" providerId="LiveId" clId="{11982378-E9A4-46FD-AECA-D4529BDAE796}" dt="2024-11-25T18:01:28.116" v="147" actId="14100"/>
          <ac:spMkLst>
            <pc:docMk/>
            <pc:sldMk cId="3301883954" sldId="261"/>
            <ac:spMk id="2" creationId="{7FD579CC-744E-448C-1563-8C711115174B}"/>
          </ac:spMkLst>
        </pc:spChg>
        <pc:spChg chg="mod">
          <ac:chgData name="DARTHI YJ" userId="0ad72273f5f84edb" providerId="LiveId" clId="{11982378-E9A4-46FD-AECA-D4529BDAE796}" dt="2024-11-25T18:26:45.246" v="285" actId="12"/>
          <ac:spMkLst>
            <pc:docMk/>
            <pc:sldMk cId="3301883954" sldId="261"/>
            <ac:spMk id="3" creationId="{4E5CC725-DA5A-AE2C-0963-B733BE866A2E}"/>
          </ac:spMkLst>
        </pc:spChg>
      </pc:sldChg>
      <pc:sldChg chg="modSp new mod">
        <pc:chgData name="DARTHI YJ" userId="0ad72273f5f84edb" providerId="LiveId" clId="{11982378-E9A4-46FD-AECA-D4529BDAE796}" dt="2024-11-25T18:27:52.565" v="322" actId="403"/>
        <pc:sldMkLst>
          <pc:docMk/>
          <pc:sldMk cId="3628377893" sldId="262"/>
        </pc:sldMkLst>
        <pc:spChg chg="mod">
          <ac:chgData name="DARTHI YJ" userId="0ad72273f5f84edb" providerId="LiveId" clId="{11982378-E9A4-46FD-AECA-D4529BDAE796}" dt="2024-11-25T18:04:23.938" v="175" actId="14100"/>
          <ac:spMkLst>
            <pc:docMk/>
            <pc:sldMk cId="3628377893" sldId="262"/>
            <ac:spMk id="2" creationId="{F9405425-D254-022A-CD38-EDAD612E2712}"/>
          </ac:spMkLst>
        </pc:spChg>
        <pc:spChg chg="mod">
          <ac:chgData name="DARTHI YJ" userId="0ad72273f5f84edb" providerId="LiveId" clId="{11982378-E9A4-46FD-AECA-D4529BDAE796}" dt="2024-11-25T18:27:52.565" v="322" actId="403"/>
          <ac:spMkLst>
            <pc:docMk/>
            <pc:sldMk cId="3628377893" sldId="262"/>
            <ac:spMk id="3" creationId="{597C6886-097B-4BE9-51C3-46427309AE31}"/>
          </ac:spMkLst>
        </pc:spChg>
      </pc:sldChg>
      <pc:sldChg chg="modSp new mod">
        <pc:chgData name="DARTHI YJ" userId="0ad72273f5f84edb" providerId="LiveId" clId="{11982378-E9A4-46FD-AECA-D4529BDAE796}" dt="2024-11-25T18:22:32.665" v="259" actId="12"/>
        <pc:sldMkLst>
          <pc:docMk/>
          <pc:sldMk cId="526747316" sldId="263"/>
        </pc:sldMkLst>
        <pc:spChg chg="mod">
          <ac:chgData name="DARTHI YJ" userId="0ad72273f5f84edb" providerId="LiveId" clId="{11982378-E9A4-46FD-AECA-D4529BDAE796}" dt="2024-11-25T18:05:09.965" v="193" actId="2711"/>
          <ac:spMkLst>
            <pc:docMk/>
            <pc:sldMk cId="526747316" sldId="263"/>
            <ac:spMk id="2" creationId="{9C4D384B-6965-B045-DB13-8C5FDA84F626}"/>
          </ac:spMkLst>
        </pc:spChg>
        <pc:spChg chg="mod">
          <ac:chgData name="DARTHI YJ" userId="0ad72273f5f84edb" providerId="LiveId" clId="{11982378-E9A4-46FD-AECA-D4529BDAE796}" dt="2024-11-25T18:22:32.665" v="259" actId="12"/>
          <ac:spMkLst>
            <pc:docMk/>
            <pc:sldMk cId="526747316" sldId="263"/>
            <ac:spMk id="3" creationId="{7906F389-D496-015A-F096-7CE939DB332C}"/>
          </ac:spMkLst>
        </pc:spChg>
      </pc:sldChg>
      <pc:sldChg chg="modSp new del mod">
        <pc:chgData name="DARTHI YJ" userId="0ad72273f5f84edb" providerId="LiveId" clId="{11982378-E9A4-46FD-AECA-D4529BDAE796}" dt="2024-11-25T18:07:29.865" v="216" actId="2696"/>
        <pc:sldMkLst>
          <pc:docMk/>
          <pc:sldMk cId="228644336" sldId="264"/>
        </pc:sldMkLst>
        <pc:spChg chg="mod">
          <ac:chgData name="DARTHI YJ" userId="0ad72273f5f84edb" providerId="LiveId" clId="{11982378-E9A4-46FD-AECA-D4529BDAE796}" dt="2024-11-25T18:07:15.886" v="215" actId="27636"/>
          <ac:spMkLst>
            <pc:docMk/>
            <pc:sldMk cId="228644336" sldId="264"/>
            <ac:spMk id="3" creationId="{736ABEF8-9092-2961-4923-5BBB11B1C076}"/>
          </ac:spMkLst>
        </pc:spChg>
      </pc:sldChg>
      <pc:sldChg chg="new del">
        <pc:chgData name="DARTHI YJ" userId="0ad72273f5f84edb" providerId="LiveId" clId="{11982378-E9A4-46FD-AECA-D4529BDAE796}" dt="2024-11-25T18:07:41.916" v="219" actId="2696"/>
        <pc:sldMkLst>
          <pc:docMk/>
          <pc:sldMk cId="3541967374" sldId="264"/>
        </pc:sldMkLst>
      </pc:sldChg>
      <pc:sldChg chg="addSp modSp new mod">
        <pc:chgData name="DARTHI YJ" userId="0ad72273f5f84edb" providerId="LiveId" clId="{11982378-E9A4-46FD-AECA-D4529BDAE796}" dt="2024-11-25T18:08:44.548" v="252" actId="1076"/>
        <pc:sldMkLst>
          <pc:docMk/>
          <pc:sldMk cId="2629154538" sldId="265"/>
        </pc:sldMkLst>
        <pc:spChg chg="add mod">
          <ac:chgData name="DARTHI YJ" userId="0ad72273f5f84edb" providerId="LiveId" clId="{11982378-E9A4-46FD-AECA-D4529BDAE796}" dt="2024-11-25T18:08:44.548" v="252" actId="1076"/>
          <ac:spMkLst>
            <pc:docMk/>
            <pc:sldMk cId="2629154538" sldId="265"/>
            <ac:spMk id="2" creationId="{32B3F750-D5E1-5DF5-BE33-1D99C3743B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2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9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9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2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8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B62AE7-6673-4405-8C25-2AFA90EE8EFB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387F7A-B061-4148-B1F4-1BED84AD3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2C35-6079-6B44-CA01-DC7E25196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8448"/>
            <a:ext cx="10058400" cy="3456263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Automobile Using Salesforce CRM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Subtitle: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Streamlining Automotive Sales through Technology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Visuals  :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Relevant automobile or CRM-themed image.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Salesforce logo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3C4D6-A201-FED8-B910-D4230FE52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darthi.y.j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technology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</a:t>
            </a:r>
          </a:p>
        </p:txBody>
      </p:sp>
    </p:spTree>
    <p:extLst>
      <p:ext uri="{BB962C8B-B14F-4D97-AF65-F5344CB8AC3E}">
        <p14:creationId xmlns:p14="http://schemas.microsoft.com/office/powerpoint/2010/main" val="226417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A4F5-20FF-4182-72BA-605ACCE0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5911"/>
          </a:xfrm>
        </p:spPr>
        <p:txBody>
          <a:bodyPr>
            <a:norm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C9-1B3B-04B1-6743-6F645BCA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8358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Focus: Streamline the automobile sales process.</a:t>
            </a:r>
          </a:p>
          <a:p>
            <a:pPr marL="578358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Goal: Enhance efficiency, customer satisfaction, and revenue growth.</a:t>
            </a:r>
          </a:p>
          <a:p>
            <a:pPr marL="578358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Approach: Leverage Salesforce CRM capabilities for lead management, inventory tracking, and data-driven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1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49DA-3900-8212-603F-C95DB2A5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1412"/>
          </a:xfrm>
        </p:spPr>
        <p:txBody>
          <a:bodyPr>
            <a:norm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412F-05D3-4BCA-F2A7-8EEDEF3E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Goals: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sales productivity and lead conversion.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inventory management for real-time updates.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decision-making through analytics.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Specific Outcomes: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lead and customer management.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follow-ups for sales teams.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inventory tracking.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2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4CCC-8D2C-B1BC-B9E6-9FCAA819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82199" cy="980135"/>
          </a:xfrm>
        </p:spPr>
        <p:txBody>
          <a:bodyPr>
            <a:normAutofit fontScale="90000"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OF SALESFORCE CRM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9E-81D7-5DF6-DF9D-34446B9DA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Goals: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sales productivity and lead conversion.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inventory management for real-time updates.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decision-making through analytics.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 Outcomes: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lead and customer management.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follow-ups for sales teams.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inventory tracking.</a:t>
            </a:r>
          </a:p>
        </p:txBody>
      </p:sp>
    </p:spTree>
    <p:extLst>
      <p:ext uri="{BB962C8B-B14F-4D97-AF65-F5344CB8AC3E}">
        <p14:creationId xmlns:p14="http://schemas.microsoft.com/office/powerpoint/2010/main" val="48917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55D7-5035-8FB5-26AA-121E0A04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0"/>
            <a:ext cx="10058400" cy="887855"/>
          </a:xfrm>
        </p:spPr>
        <p:txBody>
          <a:bodyPr>
            <a:normAutofit/>
          </a:bodyPr>
          <a:lstStyle/>
          <a:p>
            <a:r>
              <a:rPr lang="en-IN" b="1" kern="1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 DESIGN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B9CA-8B70-B012-3D10-0837A63B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86" y="2003747"/>
            <a:ext cx="10058400" cy="4023360"/>
          </a:xfrm>
        </p:spPr>
        <p:txBody>
          <a:bodyPr>
            <a:noAutofit/>
          </a:bodyPr>
          <a:lstStyle/>
          <a:p>
            <a:pPr marL="635508" lvl="1" indent="-34290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Gathering: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Stakeholder interviews to understand pain points.</a:t>
            </a:r>
          </a:p>
          <a:p>
            <a:pPr marL="635508" lvl="1" indent="-34290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Entity relationships for leads, accounts, and inventory.</a:t>
            </a:r>
          </a:p>
          <a:p>
            <a:pPr marL="635508" lvl="1" indent="-34290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Design: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Customized pages using Salesforce Lightning.</a:t>
            </a:r>
          </a:p>
          <a:p>
            <a:pPr marL="635508" lvl="1" indent="-34290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Logic: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with workflows, triggers, and process builder.</a:t>
            </a:r>
          </a:p>
        </p:txBody>
      </p:sp>
    </p:spTree>
    <p:extLst>
      <p:ext uri="{BB962C8B-B14F-4D97-AF65-F5344CB8AC3E}">
        <p14:creationId xmlns:p14="http://schemas.microsoft.com/office/powerpoint/2010/main" val="182945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79CC-744E-448C-1563-8C71111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247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VALIDATION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C725-DA5A-AE2C-0963-B733BE86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3140"/>
            <a:ext cx="10058400" cy="338595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95000"/>
                  <a:lumOff val="5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Testing: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Apex classes and triggers.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95000"/>
                  <a:lumOff val="5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Testing: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Cross-device compatibility.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95000"/>
                  <a:lumOff val="5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Testing: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Integration validation.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chemeClr val="tx1">
                  <a:lumMod val="95000"/>
                  <a:lumOff val="5000"/>
                </a:schemeClr>
              </a:buClr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Acceptance Testing: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Real-world scenario testing with sales teams.</a:t>
            </a:r>
          </a:p>
        </p:txBody>
      </p:sp>
    </p:spTree>
    <p:extLst>
      <p:ext uri="{BB962C8B-B14F-4D97-AF65-F5344CB8AC3E}">
        <p14:creationId xmlns:p14="http://schemas.microsoft.com/office/powerpoint/2010/main" val="330188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5425-D254-022A-CD38-EDAD612E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3081"/>
          </a:xfrm>
        </p:spPr>
        <p:txBody>
          <a:bodyPr>
            <a:norm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Scenarios Addressed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6886-097B-4BE9-51C3-46427309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6914"/>
            <a:ext cx="10058400" cy="3733101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 capture, qualification, and tracking.</a:t>
            </a:r>
          </a:p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Automating follow-ups and customer interactions.</a:t>
            </a:r>
          </a:p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inventory management.</a:t>
            </a:r>
          </a:p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for sales trends and forecasting.</a:t>
            </a:r>
          </a:p>
          <a:p>
            <a:pPr lvl="1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Targeted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362837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384B-6965-B045-DB13-8C5FDA84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Achievements and Conclusion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F389-D496-015A-F096-7CE939DB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Achievements: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Streamlined lead and inventory management.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customer satisfaction through personalized interactions.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routine tasks for higher productivity.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Delivered actionable insights for better decision-making.</a:t>
            </a:r>
          </a:p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Salesforce CRM transformed the sales process, driving efficiency and revenue growth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4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3F750-D5E1-5DF5-BE33-1D99C3743BBD}"/>
              </a:ext>
            </a:extLst>
          </p:cNvPr>
          <p:cNvSpPr txBox="1"/>
          <p:nvPr/>
        </p:nvSpPr>
        <p:spPr>
          <a:xfrm>
            <a:off x="838898" y="1868648"/>
            <a:ext cx="113531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545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332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Retrospect</vt:lpstr>
      <vt:lpstr>Sales Automobile Using Salesforce CRM    Subtitle:  Streamlining Automotive Sales through Technology Visuals  :  Relevant automobile or CRM-themed image.       Salesforce logo </vt:lpstr>
      <vt:lpstr>PROJECT OVERVIEW</vt:lpstr>
      <vt:lpstr>OBJECTIVES</vt:lpstr>
      <vt:lpstr>KEY FEATURES OF SALESFORCE CRM</vt:lpstr>
      <vt:lpstr>SOLUTION DESIGN</vt:lpstr>
      <vt:lpstr>TESTING AND VALIDATION</vt:lpstr>
      <vt:lpstr>Key Scenarios Addressed</vt:lpstr>
      <vt:lpstr>Achievements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DARTHI YJ</dc:creator>
  <cp:lastModifiedBy>DARTHI YJ</cp:lastModifiedBy>
  <cp:revision>1</cp:revision>
  <dcterms:created xsi:type="dcterms:W3CDTF">2024-11-25T17:32:48Z</dcterms:created>
  <dcterms:modified xsi:type="dcterms:W3CDTF">2024-11-25T18:28:40Z</dcterms:modified>
</cp:coreProperties>
</file>