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0" r:id="rId5"/>
    <p:sldId id="261" r:id="rId6"/>
    <p:sldId id="262" r:id="rId7"/>
    <p:sldId id="264" r:id="rId8"/>
    <p:sldId id="258" r:id="rId9"/>
    <p:sldId id="259" r:id="rId10"/>
    <p:sldId id="26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D5823BF-A8FF-C727-90A6-F38035A66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358"/>
            <a:ext cx="5784273" cy="375738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</a:p>
        </p:txBody>
      </p:sp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Comparaison des gaps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11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proches de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exacte</a:t>
            </a:r>
          </a:p>
        </p:txBody>
      </p:sp>
      <p:pic>
        <p:nvPicPr>
          <p:cNvPr id="10" name="Espace réservé du contenu 9" descr="Une image contenant lign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01C0361-F42F-AF59-65A0-AE31F757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9" y="1470717"/>
            <a:ext cx="5505971" cy="3576606"/>
          </a:xfrm>
        </p:spPr>
      </p:pic>
      <p:pic>
        <p:nvPicPr>
          <p:cNvPr id="12" name="Image 11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27E73B-0C6F-01C0-880B-FDEB7FFF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71" y="1470717"/>
            <a:ext cx="5674905" cy="36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5EC7A-B0B5-6459-3D31-694F249D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Sommaire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0934-1052-3CF7-1D24-1886B50C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Heuristiques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exactes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coupants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B&amp;C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Résultats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8D31B-7A90-0F02-48A9-54E8F86C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7F9D0-BFB1-2597-38D5-E24A94B9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DC920-3968-B41D-E4F2-EAD6880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3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1985870"/>
            <a:ext cx="6795142" cy="4075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2">
              <a:lnSpc>
                <a:spcPct val="100000"/>
              </a:lnSpc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Possibilité de prendre en compte le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coût exact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d’une solution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347</Words>
  <Application>Microsoft Macintosh PowerPoint</Application>
  <PresentationFormat>Grand écran</PresentationFormat>
  <Paragraphs>96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VRP robuste avec contrainte de capacité</vt:lpstr>
      <vt:lpstr>Sommaire</vt:lpstr>
      <vt:lpstr>Heuristiques : Clarke and Wright</vt:lpstr>
      <vt:lpstr>Heuristiques : Voisinages 2-opt ou 3-opt des sous-tours</vt:lpstr>
      <vt:lpstr>Heuristiques : Voisinages 2-opt de la solution complète</vt:lpstr>
      <vt:lpstr>Heuristiques : Résultats</vt:lpstr>
      <vt:lpstr>Heuristique : Comparaison avec les méthodes exactes</vt:lpstr>
      <vt:lpstr>Dual</vt:lpstr>
      <vt:lpstr>Plans coupants et branch and cut</vt:lpstr>
      <vt:lpstr>Résultats : Diagramme de performance</vt:lpstr>
      <vt:lpstr>Résultats : Comparaison des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Tadeo Delapalme X2021</cp:lastModifiedBy>
  <cp:revision>13</cp:revision>
  <dcterms:created xsi:type="dcterms:W3CDTF">2024-11-12T20:02:46Z</dcterms:created>
  <dcterms:modified xsi:type="dcterms:W3CDTF">2025-02-13T20:51:43Z</dcterms:modified>
</cp:coreProperties>
</file>