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13"/>
  </p:normalViewPr>
  <p:slideViewPr>
    <p:cSldViewPr snapToGrid="0">
      <p:cViewPr>
        <p:scale>
          <a:sx n="93" d="100"/>
          <a:sy n="93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D5BF1-7F42-76A7-08DA-215EE44A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7225E-60C8-3958-7E97-EA756A90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BE4D9-3D20-0340-927B-F3FC3390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6F67B-F094-6B0D-ACBD-DA37D7D3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D38D6-99E5-A9CD-4B9C-4A2F044D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3337-C7B1-EB34-A3D1-9C83106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DD6E0B-B149-C199-0955-29A81CE5A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4AADB-39C8-2E6D-96C6-FF84CF9A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60112-F968-5529-B59F-D1D1FDAB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F8131-D7C2-AD08-3C81-346F939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F765A0-743F-960E-6F52-C8FE492F4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0B78A-3DA6-C190-359C-8347FF03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3264E-F306-6056-D340-A066F36D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9E623-0D60-8B18-06D5-1C0CB1C3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053F4-94AC-D7CB-9B11-55250B2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916A2-632F-E94B-7816-BED9BA9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601F3-595C-B552-0741-9ADB7AF6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211F9-8676-998E-9FCE-B2ABB683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15381-9463-CC68-CF7F-FB4AE21D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5DF08-BA82-0275-E674-3CF94F8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09C1B-871A-3867-6853-0E8E7E0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110FF-9696-4E5A-078B-DA6C4DF0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D9DD3-767F-971A-4E07-70CB56EC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125D0-0375-922D-4B6C-F9965B8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57C40-F4B1-0141-D675-6297432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B2B7F-D61D-6545-EFB7-09AD0FB6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443C6-3017-39D1-5428-FFD27BE7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DB863-AE9B-BFEA-ABC5-AE672E0F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3DD34-3AE3-D429-1B23-0DF75F9F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FDEC34-F513-FBD7-35BE-96A8590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84832-28E1-5ADC-FF39-5B5154EC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CE2F3-244C-9406-CE24-6305BEAD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90CEC-EBF7-1819-AC32-0249392E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471EE-E0A8-C63A-B623-4CD0A11D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369EB9-F687-3388-963A-76D8D6DA7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A0E1B7-AD90-71DE-0E0D-EABAC6F44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4D9284-FAE4-EC32-F0CC-0727D3F7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941F03-5ADC-53A9-C4FE-B07C1A0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6FD2DD-08DB-72CE-0A41-0320F6FA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71C71-EC28-23CC-C144-7DFDC7C5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B5FB8-C873-0B4E-0095-6A29A40F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E94191-DC7F-0E71-BD9C-45326C9B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14B03-AF6E-AB51-6371-4FE1AC06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4A58F1-2F13-23D8-C71D-D3824D89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775EC1-B005-CE17-9D2F-6D57DF8E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B5F18-E89E-B44D-E896-C05B0D3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326-F501-54CF-54BD-E90539A3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642EB-D4E2-33EA-0640-68C3C78C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6369-96A6-E5E7-5570-C2DE53AD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D89A10-BE8B-1513-6709-DE65EFB1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9C37C-C4C7-97A8-5F26-85176FCF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F920D-7E2A-718B-AAA9-455CA484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DB662-0806-95D0-F71F-5CC84E00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05B27-00E5-6535-4095-EDE79ECDB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8B8ED0-6B7D-7BFD-D7F8-E4FDC6B6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12A395-0B83-2588-5D70-71E543C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AA19D2-FB2D-6318-AE49-1D61E9B5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EA5DA-0ECF-996C-03FA-6A6A2E0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5F6433-CF2A-DBC9-6442-45A33CAA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5556BC-F5DA-3BBF-7BB0-B298F188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1CB5F-130D-EA8F-98F6-E5E974510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6384F-591A-4B4B-BCBD-F4C895C2011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CFD00-BACF-C2D8-EFC3-AA5F3B7F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F5333-7472-D4BD-96F2-E73134E8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A2CC2-C8CA-D74E-911C-464034804E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FD465B39-319B-DD26-C5F5-078BA2D424B8}"/>
              </a:ext>
            </a:extLst>
          </p:cNvPr>
          <p:cNvGrpSpPr/>
          <p:nvPr/>
        </p:nvGrpSpPr>
        <p:grpSpPr>
          <a:xfrm>
            <a:off x="1095022" y="873349"/>
            <a:ext cx="9296401" cy="3759457"/>
            <a:chOff x="1095022" y="873349"/>
            <a:chExt cx="9296401" cy="375945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9B34D80-5044-7432-1333-CAC0F259BEB2}"/>
                </a:ext>
              </a:extLst>
            </p:cNvPr>
            <p:cNvSpPr/>
            <p:nvPr/>
          </p:nvSpPr>
          <p:spPr>
            <a:xfrm>
              <a:off x="1095022" y="2820683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CCDF54C-15C1-EB97-D1DD-F45EC3D1A4EB}"/>
                </a:ext>
              </a:extLst>
            </p:cNvPr>
            <p:cNvSpPr/>
            <p:nvPr/>
          </p:nvSpPr>
          <p:spPr>
            <a:xfrm>
              <a:off x="2325512" y="873349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6BD9FB-C6DC-F8FF-7B30-079788D96D52}"/>
                </a:ext>
              </a:extLst>
            </p:cNvPr>
            <p:cNvSpPr/>
            <p:nvPr/>
          </p:nvSpPr>
          <p:spPr>
            <a:xfrm>
              <a:off x="4470400" y="1478074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A4E5841-F999-039B-8356-D7E2BDC68E2A}"/>
                </a:ext>
              </a:extLst>
            </p:cNvPr>
            <p:cNvSpPr/>
            <p:nvPr/>
          </p:nvSpPr>
          <p:spPr>
            <a:xfrm>
              <a:off x="4797778" y="3429000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A290F18-F957-7943-B704-9BBEB9AB1602}"/>
                </a:ext>
              </a:extLst>
            </p:cNvPr>
            <p:cNvSpPr/>
            <p:nvPr/>
          </p:nvSpPr>
          <p:spPr>
            <a:xfrm>
              <a:off x="2675467" y="4303889"/>
              <a:ext cx="327378" cy="328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B0A81FE-7AA7-B9B8-E694-76D6C247FA29}"/>
                </a:ext>
              </a:extLst>
            </p:cNvPr>
            <p:cNvCxnSpPr>
              <a:stCxn id="5" idx="5"/>
              <a:endCxn id="10" idx="1"/>
            </p:cNvCxnSpPr>
            <p:nvPr/>
          </p:nvCxnSpPr>
          <p:spPr>
            <a:xfrm>
              <a:off x="1374457" y="3101431"/>
              <a:ext cx="1348953" cy="125062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812C606-E075-9D7F-7551-5CECCA5D67FF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1374457" y="1154097"/>
              <a:ext cx="998998" cy="171475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74D0EAE-D01A-8EE2-BB19-9FFF8729AE6F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2652890" y="1037808"/>
              <a:ext cx="1817510" cy="60472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0B3920A-0625-AAFD-978E-9E187929D08A}"/>
                </a:ext>
              </a:extLst>
            </p:cNvPr>
            <p:cNvCxnSpPr>
              <a:cxnSpLocks/>
              <a:stCxn id="9" idx="1"/>
              <a:endCxn id="8" idx="4"/>
            </p:cNvCxnSpPr>
            <p:nvPr/>
          </p:nvCxnSpPr>
          <p:spPr>
            <a:xfrm flipH="1" flipV="1">
              <a:off x="4634089" y="1806991"/>
              <a:ext cx="211632" cy="167017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45A9E34-7AC0-A1D3-AF6C-C898D732190E}"/>
                </a:ext>
              </a:extLst>
            </p:cNvPr>
            <p:cNvCxnSpPr>
              <a:cxnSpLocks/>
              <a:stCxn id="10" idx="7"/>
              <a:endCxn id="9" idx="2"/>
            </p:cNvCxnSpPr>
            <p:nvPr/>
          </p:nvCxnSpPr>
          <p:spPr>
            <a:xfrm flipV="1">
              <a:off x="2954902" y="3593459"/>
              <a:ext cx="1842876" cy="75859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7B934F6-99E5-57F5-61DE-64925D774CAA}"/>
                </a:ext>
              </a:extLst>
            </p:cNvPr>
            <p:cNvSpPr/>
            <p:nvPr/>
          </p:nvSpPr>
          <p:spPr>
            <a:xfrm>
              <a:off x="6361289" y="2820683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68838DC-6127-191F-E4C7-D8F94E0AFE38}"/>
                </a:ext>
              </a:extLst>
            </p:cNvPr>
            <p:cNvSpPr/>
            <p:nvPr/>
          </p:nvSpPr>
          <p:spPr>
            <a:xfrm>
              <a:off x="7591779" y="873349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4ADF5AA-2C43-B9E9-38B3-2CE76503C32D}"/>
                </a:ext>
              </a:extLst>
            </p:cNvPr>
            <p:cNvSpPr/>
            <p:nvPr/>
          </p:nvSpPr>
          <p:spPr>
            <a:xfrm>
              <a:off x="9736667" y="1478074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A8B0F46-48D8-DFBB-9C98-3A48FC5DBBF9}"/>
                </a:ext>
              </a:extLst>
            </p:cNvPr>
            <p:cNvSpPr/>
            <p:nvPr/>
          </p:nvSpPr>
          <p:spPr>
            <a:xfrm>
              <a:off x="10064045" y="3429000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BDF2464-327A-F8CF-B666-A59408EC9E1E}"/>
                </a:ext>
              </a:extLst>
            </p:cNvPr>
            <p:cNvSpPr/>
            <p:nvPr/>
          </p:nvSpPr>
          <p:spPr>
            <a:xfrm>
              <a:off x="7941734" y="4303889"/>
              <a:ext cx="327378" cy="328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AA6D626-7A16-A148-606E-0D265126DE8A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>
            <a:xfrm>
              <a:off x="6640724" y="3101431"/>
              <a:ext cx="1348953" cy="125062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11566B2-4C5F-56AA-BDB7-68165C948F92}"/>
                </a:ext>
              </a:extLst>
            </p:cNvPr>
            <p:cNvCxnSpPr>
              <a:cxnSpLocks/>
              <a:stCxn id="40" idx="7"/>
              <a:endCxn id="41" idx="3"/>
            </p:cNvCxnSpPr>
            <p:nvPr/>
          </p:nvCxnSpPr>
          <p:spPr>
            <a:xfrm flipV="1">
              <a:off x="6640724" y="1154097"/>
              <a:ext cx="998998" cy="1714755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5AF2361-3E66-E795-F23A-938A00168845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 flipV="1">
              <a:off x="7919157" y="1037808"/>
              <a:ext cx="1817510" cy="60472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AA1E87C-68AA-344A-452C-E979A0505792}"/>
                </a:ext>
              </a:extLst>
            </p:cNvPr>
            <p:cNvCxnSpPr>
              <a:cxnSpLocks/>
              <a:stCxn id="43" idx="1"/>
              <a:endCxn id="42" idx="4"/>
            </p:cNvCxnSpPr>
            <p:nvPr/>
          </p:nvCxnSpPr>
          <p:spPr>
            <a:xfrm flipH="1" flipV="1">
              <a:off x="9900356" y="1806991"/>
              <a:ext cx="211632" cy="1670178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B6B8198-12A4-A528-B4C0-5085B2E33974}"/>
                </a:ext>
              </a:extLst>
            </p:cNvPr>
            <p:cNvCxnSpPr>
              <a:cxnSpLocks/>
              <a:stCxn id="44" idx="7"/>
              <a:endCxn id="43" idx="2"/>
            </p:cNvCxnSpPr>
            <p:nvPr/>
          </p:nvCxnSpPr>
          <p:spPr>
            <a:xfrm flipV="1">
              <a:off x="8221169" y="3593459"/>
              <a:ext cx="1842876" cy="75859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22507F0-7BCD-113A-2FA5-0E5267AD1C18}"/>
                </a:ext>
              </a:extLst>
            </p:cNvPr>
            <p:cNvCxnSpPr>
              <a:cxnSpLocks/>
              <a:stCxn id="40" idx="6"/>
              <a:endCxn id="42" idx="3"/>
            </p:cNvCxnSpPr>
            <p:nvPr/>
          </p:nvCxnSpPr>
          <p:spPr>
            <a:xfrm flipV="1">
              <a:off x="6688667" y="1758822"/>
              <a:ext cx="3095943" cy="12263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5EE75CA-F660-6F2E-1D7A-2B9F47AECA54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7871214" y="1154097"/>
              <a:ext cx="2240774" cy="232307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Flèche vers la droite 58">
              <a:extLst>
                <a:ext uri="{FF2B5EF4-FFF2-40B4-BE49-F238E27FC236}">
                  <a16:creationId xmlns:a16="http://schemas.microsoft.com/office/drawing/2014/main" id="{AB7D4857-3FBA-3F13-CFC5-DF336C959923}"/>
                </a:ext>
              </a:extLst>
            </p:cNvPr>
            <p:cNvSpPr/>
            <p:nvPr/>
          </p:nvSpPr>
          <p:spPr>
            <a:xfrm>
              <a:off x="5566816" y="2506133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6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CA39-01AF-C0EB-7850-EBF0C5337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1AE843CB-55F9-4675-42F1-28BAE983EAD6}"/>
              </a:ext>
            </a:extLst>
          </p:cNvPr>
          <p:cNvGrpSpPr/>
          <p:nvPr/>
        </p:nvGrpSpPr>
        <p:grpSpPr>
          <a:xfrm>
            <a:off x="1095022" y="873349"/>
            <a:ext cx="9457955" cy="3762843"/>
            <a:chOff x="1095022" y="873349"/>
            <a:chExt cx="9457955" cy="3762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F40CE38-1A88-82F7-38C8-E64424116381}"/>
                </a:ext>
              </a:extLst>
            </p:cNvPr>
            <p:cNvSpPr/>
            <p:nvPr/>
          </p:nvSpPr>
          <p:spPr>
            <a:xfrm>
              <a:off x="1095022" y="2820683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E6356E-44E5-E9D7-0462-9C72EFAE47E9}"/>
                </a:ext>
              </a:extLst>
            </p:cNvPr>
            <p:cNvSpPr/>
            <p:nvPr/>
          </p:nvSpPr>
          <p:spPr>
            <a:xfrm>
              <a:off x="2325512" y="873349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5A6155C-0D8A-3B79-B449-799FEBA6EFCF}"/>
                </a:ext>
              </a:extLst>
            </p:cNvPr>
            <p:cNvSpPr/>
            <p:nvPr/>
          </p:nvSpPr>
          <p:spPr>
            <a:xfrm>
              <a:off x="4007591" y="889946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5A201D5-1E46-C456-084B-8391594EB8F8}"/>
                </a:ext>
              </a:extLst>
            </p:cNvPr>
            <p:cNvSpPr/>
            <p:nvPr/>
          </p:nvSpPr>
          <p:spPr>
            <a:xfrm>
              <a:off x="4797778" y="3429000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6BAA36C-CEB0-690B-9A77-49F756297CC0}"/>
                </a:ext>
              </a:extLst>
            </p:cNvPr>
            <p:cNvSpPr/>
            <p:nvPr/>
          </p:nvSpPr>
          <p:spPr>
            <a:xfrm>
              <a:off x="2675467" y="4303889"/>
              <a:ext cx="327378" cy="328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2D42BA3-D01D-7B15-ECB3-38F3A099D593}"/>
                </a:ext>
              </a:extLst>
            </p:cNvPr>
            <p:cNvCxnSpPr>
              <a:stCxn id="5" idx="5"/>
              <a:endCxn id="10" idx="1"/>
            </p:cNvCxnSpPr>
            <p:nvPr/>
          </p:nvCxnSpPr>
          <p:spPr>
            <a:xfrm>
              <a:off x="1374457" y="3101431"/>
              <a:ext cx="1348953" cy="125062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8163F30-20C1-1EB2-5D38-EB2432B3BEAA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1374457" y="1154097"/>
              <a:ext cx="998998" cy="171475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4D45A4F-B369-F87C-E22C-567C5B0B4854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2652890" y="1037808"/>
              <a:ext cx="1354701" cy="1659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A3CDA40-23E0-2799-AEA0-7923E8AB8935}"/>
                </a:ext>
              </a:extLst>
            </p:cNvPr>
            <p:cNvCxnSpPr>
              <a:cxnSpLocks/>
              <a:stCxn id="9" idx="0"/>
              <a:endCxn id="2" idx="4"/>
            </p:cNvCxnSpPr>
            <p:nvPr/>
          </p:nvCxnSpPr>
          <p:spPr>
            <a:xfrm flipV="1">
              <a:off x="4961467" y="2020592"/>
              <a:ext cx="47943" cy="140840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716E187-26DC-1FCD-C8BA-3C6B9D74FB7C}"/>
                </a:ext>
              </a:extLst>
            </p:cNvPr>
            <p:cNvCxnSpPr>
              <a:cxnSpLocks/>
              <a:stCxn id="10" idx="7"/>
              <a:endCxn id="9" idx="2"/>
            </p:cNvCxnSpPr>
            <p:nvPr/>
          </p:nvCxnSpPr>
          <p:spPr>
            <a:xfrm flipV="1">
              <a:off x="2954902" y="3593459"/>
              <a:ext cx="1842876" cy="75859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7F606545-495F-9888-3FF7-607BF890BB72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7984825" y="1157483"/>
              <a:ext cx="2240774" cy="232307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Flèche vers la droite 58">
              <a:extLst>
                <a:ext uri="{FF2B5EF4-FFF2-40B4-BE49-F238E27FC236}">
                  <a16:creationId xmlns:a16="http://schemas.microsoft.com/office/drawing/2014/main" id="{2759774A-1F9A-64B2-7DE3-4D2CCD8C05DF}"/>
                </a:ext>
              </a:extLst>
            </p:cNvPr>
            <p:cNvSpPr/>
            <p:nvPr/>
          </p:nvSpPr>
          <p:spPr>
            <a:xfrm>
              <a:off x="5566816" y="2506133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7FE567E-0BEA-080E-F325-830C52BD7A4A}"/>
                </a:ext>
              </a:extLst>
            </p:cNvPr>
            <p:cNvSpPr/>
            <p:nvPr/>
          </p:nvSpPr>
          <p:spPr>
            <a:xfrm>
              <a:off x="4845721" y="1691675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BF9F6BC-A49F-754A-AD3A-AF5C4DA83F28}"/>
                </a:ext>
              </a:extLst>
            </p:cNvPr>
            <p:cNvCxnSpPr>
              <a:cxnSpLocks/>
              <a:stCxn id="2" idx="1"/>
              <a:endCxn id="8" idx="5"/>
            </p:cNvCxnSpPr>
            <p:nvPr/>
          </p:nvCxnSpPr>
          <p:spPr>
            <a:xfrm flipH="1" flipV="1">
              <a:off x="4287026" y="1170694"/>
              <a:ext cx="606638" cy="5691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114D30D-8F5D-95B9-E020-04452DC0C31B}"/>
                </a:ext>
              </a:extLst>
            </p:cNvPr>
            <p:cNvSpPr/>
            <p:nvPr/>
          </p:nvSpPr>
          <p:spPr>
            <a:xfrm>
              <a:off x="6474900" y="2824069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CDE3246-2FB4-B682-5096-6F9A6DD8B48C}"/>
                </a:ext>
              </a:extLst>
            </p:cNvPr>
            <p:cNvSpPr/>
            <p:nvPr/>
          </p:nvSpPr>
          <p:spPr>
            <a:xfrm>
              <a:off x="7705390" y="876735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431A8DA-3EF3-D588-0142-601227CC8F34}"/>
                </a:ext>
              </a:extLst>
            </p:cNvPr>
            <p:cNvSpPr/>
            <p:nvPr/>
          </p:nvSpPr>
          <p:spPr>
            <a:xfrm>
              <a:off x="9387469" y="893332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884E5CE-9A06-057F-3940-192B099DA2A5}"/>
                </a:ext>
              </a:extLst>
            </p:cNvPr>
            <p:cNvSpPr/>
            <p:nvPr/>
          </p:nvSpPr>
          <p:spPr>
            <a:xfrm>
              <a:off x="10177656" y="3432386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54F9A09-2E2F-490D-8060-EBE62574E645}"/>
                </a:ext>
              </a:extLst>
            </p:cNvPr>
            <p:cNvSpPr/>
            <p:nvPr/>
          </p:nvSpPr>
          <p:spPr>
            <a:xfrm>
              <a:off x="8055345" y="4307275"/>
              <a:ext cx="327378" cy="328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70994ED6-83D3-9376-60F6-11AFF667F7F8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6754335" y="3104817"/>
              <a:ext cx="1348953" cy="125062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599A577-A899-49D9-4BE5-7549BF79E1D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6754335" y="1157483"/>
              <a:ext cx="998998" cy="1714755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FE63726-1683-13E7-DB16-0AE52D369B4A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 flipV="1">
              <a:off x="8032768" y="1041194"/>
              <a:ext cx="1354701" cy="1659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1A800DD-10C7-B3CD-F8E5-117B1043E383}"/>
                </a:ext>
              </a:extLst>
            </p:cNvPr>
            <p:cNvCxnSpPr>
              <a:cxnSpLocks/>
              <a:stCxn id="24" idx="0"/>
              <a:endCxn id="31" idx="4"/>
            </p:cNvCxnSpPr>
            <p:nvPr/>
          </p:nvCxnSpPr>
          <p:spPr>
            <a:xfrm flipV="1">
              <a:off x="10341345" y="2023978"/>
              <a:ext cx="47943" cy="1408408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B2988CF-5286-6590-DA03-FEC88690E424}"/>
                </a:ext>
              </a:extLst>
            </p:cNvPr>
            <p:cNvCxnSpPr>
              <a:cxnSpLocks/>
              <a:stCxn id="25" idx="7"/>
              <a:endCxn id="24" idx="2"/>
            </p:cNvCxnSpPr>
            <p:nvPr/>
          </p:nvCxnSpPr>
          <p:spPr>
            <a:xfrm flipV="1">
              <a:off x="8334780" y="3596845"/>
              <a:ext cx="1842876" cy="75859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A2B761C-426B-0D0E-68FA-F9A21540F7B7}"/>
                </a:ext>
              </a:extLst>
            </p:cNvPr>
            <p:cNvSpPr/>
            <p:nvPr/>
          </p:nvSpPr>
          <p:spPr>
            <a:xfrm>
              <a:off x="10225599" y="1695061"/>
              <a:ext cx="327378" cy="328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01DC7C1-2AB6-D5F4-E363-C2F5F2549F74}"/>
                </a:ext>
              </a:extLst>
            </p:cNvPr>
            <p:cNvCxnSpPr>
              <a:cxnSpLocks/>
              <a:stCxn id="31" idx="1"/>
              <a:endCxn id="23" idx="5"/>
            </p:cNvCxnSpPr>
            <p:nvPr/>
          </p:nvCxnSpPr>
          <p:spPr>
            <a:xfrm flipH="1" flipV="1">
              <a:off x="9666904" y="1174080"/>
              <a:ext cx="606638" cy="5691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943F2A2C-D9EE-8B0D-C9D5-4DB424E535DD}"/>
                </a:ext>
              </a:extLst>
            </p:cNvPr>
            <p:cNvCxnSpPr>
              <a:cxnSpLocks/>
              <a:stCxn id="31" idx="3"/>
              <a:endCxn id="20" idx="6"/>
            </p:cNvCxnSpPr>
            <p:nvPr/>
          </p:nvCxnSpPr>
          <p:spPr>
            <a:xfrm flipH="1">
              <a:off x="6802278" y="1975809"/>
              <a:ext cx="3471264" cy="101271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7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6BE06-1A62-446D-C665-0D624FE8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8D25F672-8CBE-23A3-0E16-3480583CF7AE}"/>
              </a:ext>
            </a:extLst>
          </p:cNvPr>
          <p:cNvGrpSpPr/>
          <p:nvPr/>
        </p:nvGrpSpPr>
        <p:grpSpPr>
          <a:xfrm>
            <a:off x="1095022" y="873349"/>
            <a:ext cx="10224828" cy="3759457"/>
            <a:chOff x="1095022" y="873349"/>
            <a:chExt cx="10224828" cy="3759457"/>
          </a:xfrm>
        </p:grpSpPr>
        <p:sp>
          <p:nvSpPr>
            <p:cNvPr id="59" name="Flèche vers la droite 58">
              <a:extLst>
                <a:ext uri="{FF2B5EF4-FFF2-40B4-BE49-F238E27FC236}">
                  <a16:creationId xmlns:a16="http://schemas.microsoft.com/office/drawing/2014/main" id="{DB04EC6D-2C1E-9E7C-95C7-403E198C818B}"/>
                </a:ext>
              </a:extLst>
            </p:cNvPr>
            <p:cNvSpPr/>
            <p:nvPr/>
          </p:nvSpPr>
          <p:spPr>
            <a:xfrm>
              <a:off x="5566816" y="2506133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85E9DA84-EF0D-2DE2-5A1B-F399F0B769ED}"/>
                </a:ext>
              </a:extLst>
            </p:cNvPr>
            <p:cNvGrpSpPr/>
            <p:nvPr/>
          </p:nvGrpSpPr>
          <p:grpSpPr>
            <a:xfrm>
              <a:off x="1095022" y="873349"/>
              <a:ext cx="4078077" cy="3759457"/>
              <a:chOff x="1095022" y="873349"/>
              <a:chExt cx="4078077" cy="3759457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6DF20BBF-59B9-AF78-CEF3-7EB3093124E3}"/>
                  </a:ext>
                </a:extLst>
              </p:cNvPr>
              <p:cNvSpPr/>
              <p:nvPr/>
            </p:nvSpPr>
            <p:spPr>
              <a:xfrm>
                <a:off x="1095022" y="2820683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CF2597B-10DE-4080-CF09-705B6140D91E}"/>
                  </a:ext>
                </a:extLst>
              </p:cNvPr>
              <p:cNvSpPr/>
              <p:nvPr/>
            </p:nvSpPr>
            <p:spPr>
              <a:xfrm>
                <a:off x="2325512" y="873349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22E73786-F3C4-3F2D-EBF6-557E2C2C462D}"/>
                  </a:ext>
                </a:extLst>
              </p:cNvPr>
              <p:cNvSpPr/>
              <p:nvPr/>
            </p:nvSpPr>
            <p:spPr>
              <a:xfrm>
                <a:off x="4007591" y="889946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0B53204-4A92-F8BC-91D6-32CD64FD1317}"/>
                  </a:ext>
                </a:extLst>
              </p:cNvPr>
              <p:cNvSpPr/>
              <p:nvPr/>
            </p:nvSpPr>
            <p:spPr>
              <a:xfrm>
                <a:off x="4797778" y="3429000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F48964B-49F3-7DE3-21C2-182B92337994}"/>
                  </a:ext>
                </a:extLst>
              </p:cNvPr>
              <p:cNvSpPr/>
              <p:nvPr/>
            </p:nvSpPr>
            <p:spPr>
              <a:xfrm>
                <a:off x="2675467" y="4303889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F5F0747-1608-A368-B3FE-C8A5622AE40D}"/>
                  </a:ext>
                </a:extLst>
              </p:cNvPr>
              <p:cNvCxnSpPr>
                <a:stCxn id="5" idx="5"/>
                <a:endCxn id="10" idx="1"/>
              </p:cNvCxnSpPr>
              <p:nvPr/>
            </p:nvCxnSpPr>
            <p:spPr>
              <a:xfrm>
                <a:off x="1374457" y="3101431"/>
                <a:ext cx="1348953" cy="125062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84C27A8-52DF-7B5D-9983-EF8FF6F91FB5}"/>
                  </a:ext>
                </a:extLst>
              </p:cNvPr>
              <p:cNvCxnSpPr>
                <a:cxnSpLocks/>
                <a:stCxn id="5" idx="7"/>
                <a:endCxn id="7" idx="3"/>
              </p:cNvCxnSpPr>
              <p:nvPr/>
            </p:nvCxnSpPr>
            <p:spPr>
              <a:xfrm flipV="1">
                <a:off x="1374457" y="1154097"/>
                <a:ext cx="998998" cy="1714755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3BDE219-086E-10C4-1972-5A0137997B6E}"/>
                  </a:ext>
                </a:extLst>
              </p:cNvPr>
              <p:cNvCxnSpPr>
                <a:cxnSpLocks/>
                <a:stCxn id="8" idx="2"/>
                <a:endCxn id="7" idx="6"/>
              </p:cNvCxnSpPr>
              <p:nvPr/>
            </p:nvCxnSpPr>
            <p:spPr>
              <a:xfrm flipH="1" flipV="1">
                <a:off x="2652890" y="1037808"/>
                <a:ext cx="1354701" cy="1659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C9B2D11-CEC5-9F52-0C41-56BC0E5D08B1}"/>
                  </a:ext>
                </a:extLst>
              </p:cNvPr>
              <p:cNvCxnSpPr>
                <a:cxnSpLocks/>
                <a:stCxn id="9" idx="0"/>
                <a:endCxn id="2" idx="4"/>
              </p:cNvCxnSpPr>
              <p:nvPr/>
            </p:nvCxnSpPr>
            <p:spPr>
              <a:xfrm flipV="1">
                <a:off x="4961467" y="2020592"/>
                <a:ext cx="47943" cy="140840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275C34D-FFD7-596D-25BB-A40B10DE3770}"/>
                  </a:ext>
                </a:extLst>
              </p:cNvPr>
              <p:cNvCxnSpPr>
                <a:cxnSpLocks/>
                <a:stCxn id="10" idx="7"/>
                <a:endCxn id="9" idx="2"/>
              </p:cNvCxnSpPr>
              <p:nvPr/>
            </p:nvCxnSpPr>
            <p:spPr>
              <a:xfrm flipV="1">
                <a:off x="2954902" y="3593459"/>
                <a:ext cx="1842876" cy="758599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5753145C-AA7D-9201-6E22-38FA6B9CCB30}"/>
                  </a:ext>
                </a:extLst>
              </p:cNvPr>
              <p:cNvSpPr/>
              <p:nvPr/>
            </p:nvSpPr>
            <p:spPr>
              <a:xfrm>
                <a:off x="4845721" y="1691675"/>
                <a:ext cx="327378" cy="328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964679-3DE7-417D-BDCB-541849D4B1B0}"/>
                  </a:ext>
                </a:extLst>
              </p:cNvPr>
              <p:cNvCxnSpPr>
                <a:cxnSpLocks/>
                <a:stCxn id="2" idx="1"/>
                <a:endCxn id="8" idx="5"/>
              </p:cNvCxnSpPr>
              <p:nvPr/>
            </p:nvCxnSpPr>
            <p:spPr>
              <a:xfrm flipH="1" flipV="1">
                <a:off x="4287026" y="1170694"/>
                <a:ext cx="606638" cy="56915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F4946B6-D414-5D6F-ED42-A9FED0C4CC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9791" y="889946"/>
              <a:ext cx="1753162" cy="1616187"/>
              <a:chOff x="7149790" y="889946"/>
              <a:chExt cx="2310585" cy="2130059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A1ABB111-E703-5552-9FCC-B806EDEE00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49790" y="889946"/>
                <a:ext cx="2310585" cy="2130059"/>
                <a:chOff x="6474900" y="876735"/>
                <a:chExt cx="4078077" cy="3759457"/>
              </a:xfrm>
            </p:grpSpPr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262ADC72-83C5-CF44-5BAA-12DE761F3E1F}"/>
                    </a:ext>
                  </a:extLst>
                </p:cNvPr>
                <p:cNvCxnSpPr>
                  <a:cxnSpLocks/>
                  <a:stCxn id="21" idx="5"/>
                  <a:endCxn id="24" idx="1"/>
                </p:cNvCxnSpPr>
                <p:nvPr/>
              </p:nvCxnSpPr>
              <p:spPr>
                <a:xfrm>
                  <a:off x="7984825" y="1157483"/>
                  <a:ext cx="2240774" cy="2323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E71DDDA7-3ECB-B4C0-FB99-31EAF6D2CC1D}"/>
                    </a:ext>
                  </a:extLst>
                </p:cNvPr>
                <p:cNvSpPr/>
                <p:nvPr/>
              </p:nvSpPr>
              <p:spPr>
                <a:xfrm>
                  <a:off x="6474900" y="2824069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7ECFE3C-CD9F-3A47-20E5-76AD0C7144A3}"/>
                    </a:ext>
                  </a:extLst>
                </p:cNvPr>
                <p:cNvSpPr/>
                <p:nvPr/>
              </p:nvSpPr>
              <p:spPr>
                <a:xfrm>
                  <a:off x="7705390" y="87673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B86AFFD5-51F2-0953-BDBE-76A7C3F69CA5}"/>
                    </a:ext>
                  </a:extLst>
                </p:cNvPr>
                <p:cNvSpPr/>
                <p:nvPr/>
              </p:nvSpPr>
              <p:spPr>
                <a:xfrm>
                  <a:off x="9387469" y="893332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E6BE56F7-FDB8-5BBA-B257-A66D1A5724BE}"/>
                    </a:ext>
                  </a:extLst>
                </p:cNvPr>
                <p:cNvSpPr/>
                <p:nvPr/>
              </p:nvSpPr>
              <p:spPr>
                <a:xfrm>
                  <a:off x="10177656" y="3432386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40147EC-6AAF-88F4-99D5-B5E32FB2AB3D}"/>
                    </a:ext>
                  </a:extLst>
                </p:cNvPr>
                <p:cNvSpPr/>
                <p:nvPr/>
              </p:nvSpPr>
              <p:spPr>
                <a:xfrm>
                  <a:off x="8055345" y="430727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87059E38-43E2-A10A-3E09-769B3C71B35A}"/>
                    </a:ext>
                  </a:extLst>
                </p:cNvPr>
                <p:cNvCxnSpPr>
                  <a:stCxn id="20" idx="5"/>
                  <a:endCxn id="25" idx="1"/>
                </p:cNvCxnSpPr>
                <p:nvPr/>
              </p:nvCxnSpPr>
              <p:spPr>
                <a:xfrm>
                  <a:off x="6754335" y="3104817"/>
                  <a:ext cx="1348953" cy="12506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6F866C1A-EB8E-8465-4503-15D1B6B045D2}"/>
                    </a:ext>
                  </a:extLst>
                </p:cNvPr>
                <p:cNvCxnSpPr>
                  <a:cxnSpLocks/>
                  <a:stCxn id="20" idx="7"/>
                  <a:endCxn id="21" idx="3"/>
                </p:cNvCxnSpPr>
                <p:nvPr/>
              </p:nvCxnSpPr>
              <p:spPr>
                <a:xfrm flipV="1">
                  <a:off x="6754335" y="1157483"/>
                  <a:ext cx="998998" cy="1714755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4C8BE649-D88F-C78F-99F4-FFFE254FA816}"/>
                    </a:ext>
                  </a:extLst>
                </p:cNvPr>
                <p:cNvCxnSpPr>
                  <a:cxnSpLocks/>
                  <a:stCxn id="23" idx="2"/>
                  <a:endCxn id="21" idx="6"/>
                </p:cNvCxnSpPr>
                <p:nvPr/>
              </p:nvCxnSpPr>
              <p:spPr>
                <a:xfrm flipH="1" flipV="1">
                  <a:off x="8032768" y="1041194"/>
                  <a:ext cx="1354701" cy="1659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5F37DE0B-1A70-2295-07A4-07C1734EA6AF}"/>
                    </a:ext>
                  </a:extLst>
                </p:cNvPr>
                <p:cNvCxnSpPr>
                  <a:cxnSpLocks/>
                  <a:stCxn id="24" idx="0"/>
                  <a:endCxn id="31" idx="4"/>
                </p:cNvCxnSpPr>
                <p:nvPr/>
              </p:nvCxnSpPr>
              <p:spPr>
                <a:xfrm flipV="1">
                  <a:off x="10341345" y="2023978"/>
                  <a:ext cx="47943" cy="140840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66520A36-31DB-C687-54ED-66A687EBC162}"/>
                    </a:ext>
                  </a:extLst>
                </p:cNvPr>
                <p:cNvCxnSpPr>
                  <a:cxnSpLocks/>
                  <a:stCxn id="25" idx="7"/>
                  <a:endCxn id="24" idx="2"/>
                </p:cNvCxnSpPr>
                <p:nvPr/>
              </p:nvCxnSpPr>
              <p:spPr>
                <a:xfrm flipV="1">
                  <a:off x="8334780" y="3596845"/>
                  <a:ext cx="1842876" cy="758599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3EB6750-604E-88D9-9DDD-8D41FF79C82B}"/>
                    </a:ext>
                  </a:extLst>
                </p:cNvPr>
                <p:cNvSpPr/>
                <p:nvPr/>
              </p:nvSpPr>
              <p:spPr>
                <a:xfrm>
                  <a:off x="10225599" y="1695061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50BA4B1F-A5D3-B6B7-A82A-6AFCF817569A}"/>
                    </a:ext>
                  </a:extLst>
                </p:cNvPr>
                <p:cNvCxnSpPr>
                  <a:cxnSpLocks/>
                  <a:stCxn id="31" idx="1"/>
                  <a:endCxn id="23" idx="5"/>
                </p:cNvCxnSpPr>
                <p:nvPr/>
              </p:nvCxnSpPr>
              <p:spPr>
                <a:xfrm flipH="1" flipV="1">
                  <a:off x="9666904" y="1174080"/>
                  <a:ext cx="606638" cy="569150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EC2B2D30-1047-6292-60A0-A137BBAFB95F}"/>
                    </a:ext>
                  </a:extLst>
                </p:cNvPr>
                <p:cNvCxnSpPr>
                  <a:cxnSpLocks/>
                  <a:stCxn id="31" idx="3"/>
                  <a:endCxn id="20" idx="6"/>
                </p:cNvCxnSpPr>
                <p:nvPr/>
              </p:nvCxnSpPr>
              <p:spPr>
                <a:xfrm flipH="1">
                  <a:off x="6802278" y="1975809"/>
                  <a:ext cx="3471264" cy="10127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29EE1C56-6FB7-6844-2413-5EABB666D7A9}"/>
                  </a:ext>
                </a:extLst>
              </p:cNvPr>
              <p:cNvCxnSpPr>
                <a:cxnSpLocks/>
                <a:stCxn id="23" idx="3"/>
                <a:endCxn id="25" idx="0"/>
              </p:cNvCxnSpPr>
              <p:nvPr/>
            </p:nvCxnSpPr>
            <p:spPr>
              <a:xfrm flipH="1">
                <a:off x="8137993" y="1058418"/>
                <a:ext cx="689184" cy="1775227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B0E3F11-27CE-E347-3318-33211438B9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66688" y="873349"/>
              <a:ext cx="1753162" cy="1616187"/>
              <a:chOff x="7149790" y="889946"/>
              <a:chExt cx="2310585" cy="2130059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55B94EA8-D80B-0F5E-C74A-581F499FDE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49790" y="889946"/>
                <a:ext cx="2310585" cy="2130059"/>
                <a:chOff x="6474900" y="876735"/>
                <a:chExt cx="4078077" cy="3759457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88362FB-4C82-303D-DC78-14EA27304CD8}"/>
                    </a:ext>
                  </a:extLst>
                </p:cNvPr>
                <p:cNvCxnSpPr>
                  <a:cxnSpLocks/>
                  <a:stCxn id="57" idx="5"/>
                  <a:endCxn id="67" idx="2"/>
                </p:cNvCxnSpPr>
                <p:nvPr/>
              </p:nvCxnSpPr>
              <p:spPr>
                <a:xfrm>
                  <a:off x="7984826" y="1157482"/>
                  <a:ext cx="2240772" cy="7020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6F20B2DB-9502-ED48-779F-CE9AF391C741}"/>
                    </a:ext>
                  </a:extLst>
                </p:cNvPr>
                <p:cNvSpPr/>
                <p:nvPr/>
              </p:nvSpPr>
              <p:spPr>
                <a:xfrm>
                  <a:off x="6474900" y="2824069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80C78483-8C0D-9B81-BEA6-FC64135FF423}"/>
                    </a:ext>
                  </a:extLst>
                </p:cNvPr>
                <p:cNvSpPr/>
                <p:nvPr/>
              </p:nvSpPr>
              <p:spPr>
                <a:xfrm>
                  <a:off x="7705390" y="87673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FAAAA8E0-BBBF-41FA-38F4-35E76AA4702C}"/>
                    </a:ext>
                  </a:extLst>
                </p:cNvPr>
                <p:cNvSpPr/>
                <p:nvPr/>
              </p:nvSpPr>
              <p:spPr>
                <a:xfrm>
                  <a:off x="9387469" y="893332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361F5695-A42D-252B-AD59-2C282F47EB68}"/>
                    </a:ext>
                  </a:extLst>
                </p:cNvPr>
                <p:cNvSpPr/>
                <p:nvPr/>
              </p:nvSpPr>
              <p:spPr>
                <a:xfrm>
                  <a:off x="10177656" y="3432386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EA96A69C-ADD1-2991-E1CB-3B3C9AE196BB}"/>
                    </a:ext>
                  </a:extLst>
                </p:cNvPr>
                <p:cNvSpPr/>
                <p:nvPr/>
              </p:nvSpPr>
              <p:spPr>
                <a:xfrm>
                  <a:off x="8055345" y="430727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2" name="Connecteur droit 61">
                  <a:extLst>
                    <a:ext uri="{FF2B5EF4-FFF2-40B4-BE49-F238E27FC236}">
                      <a16:creationId xmlns:a16="http://schemas.microsoft.com/office/drawing/2014/main" id="{D484A41D-EF4D-1198-6002-39FBCDB13FBB}"/>
                    </a:ext>
                  </a:extLst>
                </p:cNvPr>
                <p:cNvCxnSpPr>
                  <a:stCxn id="56" idx="5"/>
                  <a:endCxn id="61" idx="1"/>
                </p:cNvCxnSpPr>
                <p:nvPr/>
              </p:nvCxnSpPr>
              <p:spPr>
                <a:xfrm>
                  <a:off x="6754335" y="3104817"/>
                  <a:ext cx="1348953" cy="12506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2BBBC86A-8856-4FCA-D8FE-BF47EEBF5572}"/>
                    </a:ext>
                  </a:extLst>
                </p:cNvPr>
                <p:cNvCxnSpPr>
                  <a:cxnSpLocks/>
                  <a:stCxn id="56" idx="7"/>
                  <a:endCxn id="57" idx="3"/>
                </p:cNvCxnSpPr>
                <p:nvPr/>
              </p:nvCxnSpPr>
              <p:spPr>
                <a:xfrm flipV="1">
                  <a:off x="6754335" y="1157483"/>
                  <a:ext cx="998998" cy="1714755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E1108041-97D6-0AB2-DD2A-210AA3965D9D}"/>
                    </a:ext>
                  </a:extLst>
                </p:cNvPr>
                <p:cNvCxnSpPr>
                  <a:cxnSpLocks/>
                  <a:stCxn id="58" idx="2"/>
                  <a:endCxn id="57" idx="6"/>
                </p:cNvCxnSpPr>
                <p:nvPr/>
              </p:nvCxnSpPr>
              <p:spPr>
                <a:xfrm flipH="1" flipV="1">
                  <a:off x="8032768" y="1041194"/>
                  <a:ext cx="1354701" cy="1659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A7614659-D010-254E-E25F-A330799D0098}"/>
                    </a:ext>
                  </a:extLst>
                </p:cNvPr>
                <p:cNvCxnSpPr>
                  <a:cxnSpLocks/>
                  <a:stCxn id="60" idx="0"/>
                  <a:endCxn id="67" idx="4"/>
                </p:cNvCxnSpPr>
                <p:nvPr/>
              </p:nvCxnSpPr>
              <p:spPr>
                <a:xfrm flipV="1">
                  <a:off x="10341345" y="2023978"/>
                  <a:ext cx="47943" cy="140840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06D4DFFE-DE9C-78CD-D28B-35B98D94ABA2}"/>
                    </a:ext>
                  </a:extLst>
                </p:cNvPr>
                <p:cNvCxnSpPr>
                  <a:cxnSpLocks/>
                  <a:stCxn id="61" idx="7"/>
                  <a:endCxn id="60" idx="2"/>
                </p:cNvCxnSpPr>
                <p:nvPr/>
              </p:nvCxnSpPr>
              <p:spPr>
                <a:xfrm flipV="1">
                  <a:off x="8334780" y="3596845"/>
                  <a:ext cx="1842876" cy="758599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93516BD9-C8AE-C60F-08C2-6A990CD6E003}"/>
                    </a:ext>
                  </a:extLst>
                </p:cNvPr>
                <p:cNvSpPr/>
                <p:nvPr/>
              </p:nvSpPr>
              <p:spPr>
                <a:xfrm>
                  <a:off x="10225599" y="1695061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A427FF32-709F-C731-BC97-63D73CE65E88}"/>
                    </a:ext>
                  </a:extLst>
                </p:cNvPr>
                <p:cNvCxnSpPr>
                  <a:cxnSpLocks/>
                  <a:stCxn id="67" idx="1"/>
                  <a:endCxn id="58" idx="5"/>
                </p:cNvCxnSpPr>
                <p:nvPr/>
              </p:nvCxnSpPr>
              <p:spPr>
                <a:xfrm flipH="1" flipV="1">
                  <a:off x="9666904" y="1174080"/>
                  <a:ext cx="606638" cy="569150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478F52AF-A118-6093-E7AE-19771281A8F5}"/>
                    </a:ext>
                  </a:extLst>
                </p:cNvPr>
                <p:cNvCxnSpPr>
                  <a:cxnSpLocks/>
                  <a:stCxn id="60" idx="2"/>
                  <a:endCxn id="56" idx="6"/>
                </p:cNvCxnSpPr>
                <p:nvPr/>
              </p:nvCxnSpPr>
              <p:spPr>
                <a:xfrm flipH="1" flipV="1">
                  <a:off x="6802279" y="2988528"/>
                  <a:ext cx="3375377" cy="608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9720D72D-6F49-31AA-22A3-9E7B137001BA}"/>
                  </a:ext>
                </a:extLst>
              </p:cNvPr>
              <p:cNvCxnSpPr>
                <a:cxnSpLocks/>
                <a:stCxn id="58" idx="4"/>
                <a:endCxn id="61" idx="7"/>
              </p:cNvCxnSpPr>
              <p:nvPr/>
            </p:nvCxnSpPr>
            <p:spPr>
              <a:xfrm flipH="1">
                <a:off x="8203574" y="1085710"/>
                <a:ext cx="689184" cy="1775228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A42801DF-B2F3-C82F-69CB-73553D167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9791" y="2785364"/>
              <a:ext cx="1753162" cy="1616187"/>
              <a:chOff x="7149790" y="889946"/>
              <a:chExt cx="2310585" cy="2130059"/>
            </a:xfrm>
          </p:grpSpPr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606DA28D-F7C9-A2D2-7156-3F77E8F312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49790" y="889946"/>
                <a:ext cx="2310585" cy="2130059"/>
                <a:chOff x="6474900" y="876735"/>
                <a:chExt cx="4078077" cy="3759457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EBE681C8-5E1C-F522-AA50-CD4159BFD20A}"/>
                    </a:ext>
                  </a:extLst>
                </p:cNvPr>
                <p:cNvCxnSpPr>
                  <a:cxnSpLocks/>
                  <a:stCxn id="78" idx="5"/>
                  <a:endCxn id="80" idx="1"/>
                </p:cNvCxnSpPr>
                <p:nvPr/>
              </p:nvCxnSpPr>
              <p:spPr>
                <a:xfrm>
                  <a:off x="7984825" y="1157483"/>
                  <a:ext cx="2240774" cy="2323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2BD22615-5FB9-60DE-87A9-717EA9A30A80}"/>
                    </a:ext>
                  </a:extLst>
                </p:cNvPr>
                <p:cNvSpPr/>
                <p:nvPr/>
              </p:nvSpPr>
              <p:spPr>
                <a:xfrm>
                  <a:off x="6474900" y="2824069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22769815-16E8-4C87-FBCC-7AB2033A2CAF}"/>
                    </a:ext>
                  </a:extLst>
                </p:cNvPr>
                <p:cNvSpPr/>
                <p:nvPr/>
              </p:nvSpPr>
              <p:spPr>
                <a:xfrm>
                  <a:off x="7705390" y="87673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C44AE4C7-0E5E-8DEE-A759-709AB7E66EE6}"/>
                    </a:ext>
                  </a:extLst>
                </p:cNvPr>
                <p:cNvSpPr/>
                <p:nvPr/>
              </p:nvSpPr>
              <p:spPr>
                <a:xfrm>
                  <a:off x="9387469" y="893332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D4ACB82F-6D02-4A57-8BE6-4613239DFD85}"/>
                    </a:ext>
                  </a:extLst>
                </p:cNvPr>
                <p:cNvSpPr/>
                <p:nvPr/>
              </p:nvSpPr>
              <p:spPr>
                <a:xfrm>
                  <a:off x="10177656" y="3432386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33F46796-82FE-EFE2-3B73-E83A581ADEB3}"/>
                    </a:ext>
                  </a:extLst>
                </p:cNvPr>
                <p:cNvSpPr/>
                <p:nvPr/>
              </p:nvSpPr>
              <p:spPr>
                <a:xfrm>
                  <a:off x="8055345" y="4307275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9FE6C37F-2866-A923-D3C1-092220F46603}"/>
                    </a:ext>
                  </a:extLst>
                </p:cNvPr>
                <p:cNvCxnSpPr>
                  <a:stCxn id="77" idx="5"/>
                  <a:endCxn id="81" idx="1"/>
                </p:cNvCxnSpPr>
                <p:nvPr/>
              </p:nvCxnSpPr>
              <p:spPr>
                <a:xfrm>
                  <a:off x="6754335" y="3104817"/>
                  <a:ext cx="1348953" cy="12506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511B4336-A9DD-F294-E7A5-24F41A9F9D12}"/>
                    </a:ext>
                  </a:extLst>
                </p:cNvPr>
                <p:cNvCxnSpPr>
                  <a:cxnSpLocks/>
                  <a:stCxn id="77" idx="7"/>
                  <a:endCxn id="78" idx="3"/>
                </p:cNvCxnSpPr>
                <p:nvPr/>
              </p:nvCxnSpPr>
              <p:spPr>
                <a:xfrm flipV="1">
                  <a:off x="6754335" y="1157483"/>
                  <a:ext cx="998998" cy="1714755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B08EFBE7-147C-AC56-0112-1BAEF5396BC2}"/>
                    </a:ext>
                  </a:extLst>
                </p:cNvPr>
                <p:cNvCxnSpPr>
                  <a:cxnSpLocks/>
                  <a:stCxn id="79" idx="2"/>
                  <a:endCxn id="78" idx="6"/>
                </p:cNvCxnSpPr>
                <p:nvPr/>
              </p:nvCxnSpPr>
              <p:spPr>
                <a:xfrm flipH="1" flipV="1">
                  <a:off x="8032768" y="1041194"/>
                  <a:ext cx="1354701" cy="1659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02F5E5EC-6C10-42C3-09AA-494C6D3CC773}"/>
                    </a:ext>
                  </a:extLst>
                </p:cNvPr>
                <p:cNvCxnSpPr>
                  <a:cxnSpLocks/>
                  <a:stCxn id="80" idx="0"/>
                  <a:endCxn id="87" idx="4"/>
                </p:cNvCxnSpPr>
                <p:nvPr/>
              </p:nvCxnSpPr>
              <p:spPr>
                <a:xfrm flipV="1">
                  <a:off x="10341345" y="2023978"/>
                  <a:ext cx="47943" cy="140840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810C0323-EFE7-CF67-DA36-408D1B34308C}"/>
                    </a:ext>
                  </a:extLst>
                </p:cNvPr>
                <p:cNvCxnSpPr>
                  <a:cxnSpLocks/>
                  <a:stCxn id="81" idx="7"/>
                  <a:endCxn id="80" idx="2"/>
                </p:cNvCxnSpPr>
                <p:nvPr/>
              </p:nvCxnSpPr>
              <p:spPr>
                <a:xfrm flipV="1">
                  <a:off x="8334780" y="3596845"/>
                  <a:ext cx="1842876" cy="758599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5FA7060-6510-F9E0-AEF3-8098E1785936}"/>
                    </a:ext>
                  </a:extLst>
                </p:cNvPr>
                <p:cNvSpPr/>
                <p:nvPr/>
              </p:nvSpPr>
              <p:spPr>
                <a:xfrm>
                  <a:off x="10225599" y="1695061"/>
                  <a:ext cx="327378" cy="3289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0DE13657-6A93-C80D-202B-8BCA1C1E7B32}"/>
                    </a:ext>
                  </a:extLst>
                </p:cNvPr>
                <p:cNvCxnSpPr>
                  <a:cxnSpLocks/>
                  <a:stCxn id="87" idx="1"/>
                  <a:endCxn id="79" idx="5"/>
                </p:cNvCxnSpPr>
                <p:nvPr/>
              </p:nvCxnSpPr>
              <p:spPr>
                <a:xfrm flipH="1" flipV="1">
                  <a:off x="9666904" y="1174080"/>
                  <a:ext cx="606638" cy="569150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66F7871C-42FD-2F58-EC3F-BDAB0A7F8221}"/>
                    </a:ext>
                  </a:extLst>
                </p:cNvPr>
                <p:cNvCxnSpPr>
                  <a:cxnSpLocks/>
                  <a:stCxn id="79" idx="3"/>
                  <a:endCxn id="77" idx="6"/>
                </p:cNvCxnSpPr>
                <p:nvPr/>
              </p:nvCxnSpPr>
              <p:spPr>
                <a:xfrm flipH="1">
                  <a:off x="6802279" y="1174079"/>
                  <a:ext cx="2633134" cy="18144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6437C4D0-6297-31F9-DE65-6E2B5387AD06}"/>
                  </a:ext>
                </a:extLst>
              </p:cNvPr>
              <p:cNvCxnSpPr>
                <a:cxnSpLocks/>
                <a:stCxn id="87" idx="3"/>
                <a:endCxn id="81" idx="0"/>
              </p:cNvCxnSpPr>
              <p:nvPr/>
            </p:nvCxnSpPr>
            <p:spPr>
              <a:xfrm flipH="1">
                <a:off x="8137994" y="1512667"/>
                <a:ext cx="1164057" cy="1320978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C2B5222E-2122-7347-303F-A3DAD2F02776}"/>
                </a:ext>
              </a:extLst>
            </p:cNvPr>
            <p:cNvSpPr txBox="1"/>
            <p:nvPr/>
          </p:nvSpPr>
          <p:spPr>
            <a:xfrm>
              <a:off x="9883238" y="3183033"/>
              <a:ext cx="1436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+ 2-opt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32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2A6C4-17D6-71BE-2FEC-620099681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5399A85-8A01-D9F1-A840-D8436C843B18}"/>
              </a:ext>
            </a:extLst>
          </p:cNvPr>
          <p:cNvGrpSpPr/>
          <p:nvPr/>
        </p:nvGrpSpPr>
        <p:grpSpPr>
          <a:xfrm>
            <a:off x="595745" y="569448"/>
            <a:ext cx="10403122" cy="3906156"/>
            <a:chOff x="595745" y="569448"/>
            <a:chExt cx="10403122" cy="390615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F4527A0-C259-5846-54B2-72E45877C7C6}"/>
                </a:ext>
              </a:extLst>
            </p:cNvPr>
            <p:cNvGrpSpPr/>
            <p:nvPr/>
          </p:nvGrpSpPr>
          <p:grpSpPr>
            <a:xfrm>
              <a:off x="774253" y="873350"/>
              <a:ext cx="10224614" cy="3250234"/>
              <a:chOff x="774253" y="873350"/>
              <a:chExt cx="10224614" cy="3250234"/>
            </a:xfrm>
          </p:grpSpPr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DB41BA6A-0782-1747-8FD7-3985CA6E23FE}"/>
                  </a:ext>
                </a:extLst>
              </p:cNvPr>
              <p:cNvGrpSpPr/>
              <p:nvPr/>
            </p:nvGrpSpPr>
            <p:grpSpPr>
              <a:xfrm>
                <a:off x="774253" y="873350"/>
                <a:ext cx="2615635" cy="3250234"/>
                <a:chOff x="774253" y="873350"/>
                <a:chExt cx="2615635" cy="3250234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5BC74B18-9C5A-F8BF-86B9-FCADD656069B}"/>
                    </a:ext>
                  </a:extLst>
                </p:cNvPr>
                <p:cNvSpPr/>
                <p:nvPr/>
              </p:nvSpPr>
              <p:spPr>
                <a:xfrm>
                  <a:off x="1095023" y="1832168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898E5BFD-90C4-7349-B857-065758C76BB6}"/>
                    </a:ext>
                  </a:extLst>
                </p:cNvPr>
                <p:cNvSpPr/>
                <p:nvPr/>
              </p:nvSpPr>
              <p:spPr>
                <a:xfrm>
                  <a:off x="1700885" y="873350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5D8CE578-789F-6224-147B-FB62EF9611B4}"/>
                    </a:ext>
                  </a:extLst>
                </p:cNvPr>
                <p:cNvSpPr/>
                <p:nvPr/>
              </p:nvSpPr>
              <p:spPr>
                <a:xfrm>
                  <a:off x="2529098" y="881522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8070C86B-7938-531E-23A1-9C0475D3A64E}"/>
                    </a:ext>
                  </a:extLst>
                </p:cNvPr>
                <p:cNvSpPr/>
                <p:nvPr/>
              </p:nvSpPr>
              <p:spPr>
                <a:xfrm>
                  <a:off x="2918166" y="2131688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202D5932-16ED-34AE-DB4B-45EE20120BBD}"/>
                    </a:ext>
                  </a:extLst>
                </p:cNvPr>
                <p:cNvSpPr/>
                <p:nvPr/>
              </p:nvSpPr>
              <p:spPr>
                <a:xfrm>
                  <a:off x="1873194" y="2562462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BBA275D9-9CA0-A1EE-860C-3E60C4572C68}"/>
                    </a:ext>
                  </a:extLst>
                </p:cNvPr>
                <p:cNvCxnSpPr>
                  <a:stCxn id="5" idx="5"/>
                  <a:endCxn id="10" idx="1"/>
                </p:cNvCxnSpPr>
                <p:nvPr/>
              </p:nvCxnSpPr>
              <p:spPr>
                <a:xfrm>
                  <a:off x="1232610" y="1970401"/>
                  <a:ext cx="664190" cy="61577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79B9897F-7B3F-4756-868C-256E934C020D}"/>
                    </a:ext>
                  </a:extLst>
                </p:cNvPr>
                <p:cNvCxnSpPr>
                  <a:cxnSpLocks/>
                  <a:stCxn id="5" idx="7"/>
                  <a:endCxn id="7" idx="3"/>
                </p:cNvCxnSpPr>
                <p:nvPr/>
              </p:nvCxnSpPr>
              <p:spPr>
                <a:xfrm flipV="1">
                  <a:off x="1232610" y="1011583"/>
                  <a:ext cx="491881" cy="84430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18A47668-9D0B-D5D8-6E33-F18846440BDE}"/>
                    </a:ext>
                  </a:extLst>
                </p:cNvPr>
                <p:cNvCxnSpPr>
                  <a:cxnSpLocks/>
                  <a:stCxn id="8" idx="2"/>
                  <a:endCxn id="7" idx="6"/>
                </p:cNvCxnSpPr>
                <p:nvPr/>
              </p:nvCxnSpPr>
              <p:spPr>
                <a:xfrm flipH="1" flipV="1">
                  <a:off x="1862078" y="954325"/>
                  <a:ext cx="667021" cy="817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CFE10CC9-6513-D753-DCF5-40CCDB589999}"/>
                    </a:ext>
                  </a:extLst>
                </p:cNvPr>
                <p:cNvCxnSpPr>
                  <a:cxnSpLocks/>
                  <a:stCxn id="9" idx="0"/>
                  <a:endCxn id="2" idx="4"/>
                </p:cNvCxnSpPr>
                <p:nvPr/>
              </p:nvCxnSpPr>
              <p:spPr>
                <a:xfrm flipV="1">
                  <a:off x="2998763" y="1438224"/>
                  <a:ext cx="23606" cy="69346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0AA9A409-4843-0227-10E0-5CC4716F81E6}"/>
                    </a:ext>
                  </a:extLst>
                </p:cNvPr>
                <p:cNvCxnSpPr>
                  <a:cxnSpLocks/>
                  <a:stCxn id="10" idx="7"/>
                  <a:endCxn id="9" idx="2"/>
                </p:cNvCxnSpPr>
                <p:nvPr/>
              </p:nvCxnSpPr>
              <p:spPr>
                <a:xfrm flipV="1">
                  <a:off x="2010781" y="2212664"/>
                  <a:ext cx="907386" cy="37351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2730E7F5-2C14-BF69-1E4D-B3408392539A}"/>
                    </a:ext>
                  </a:extLst>
                </p:cNvPr>
                <p:cNvSpPr/>
                <p:nvPr/>
              </p:nvSpPr>
              <p:spPr>
                <a:xfrm>
                  <a:off x="2941772" y="1276273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F1CE62E6-F412-F959-F0FB-CC2969CAD89C}"/>
                    </a:ext>
                  </a:extLst>
                </p:cNvPr>
                <p:cNvCxnSpPr>
                  <a:cxnSpLocks/>
                  <a:stCxn id="2" idx="1"/>
                  <a:endCxn id="8" idx="5"/>
                </p:cNvCxnSpPr>
                <p:nvPr/>
              </p:nvCxnSpPr>
              <p:spPr>
                <a:xfrm flipH="1" flipV="1">
                  <a:off x="2666685" y="1019755"/>
                  <a:ext cx="298693" cy="2802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CEFA85A4-F0DA-9D6D-F2B6-84F4E45906BF}"/>
                    </a:ext>
                  </a:extLst>
                </p:cNvPr>
                <p:cNvSpPr/>
                <p:nvPr/>
              </p:nvSpPr>
              <p:spPr>
                <a:xfrm>
                  <a:off x="3228695" y="3500996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D192B3C8-68BA-8648-0560-ACAF0B77F96B}"/>
                    </a:ext>
                  </a:extLst>
                </p:cNvPr>
                <p:cNvSpPr/>
                <p:nvPr/>
              </p:nvSpPr>
              <p:spPr>
                <a:xfrm>
                  <a:off x="2303281" y="3961634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CDAE6010-0C2A-EB10-F188-C8CA109F8F6D}"/>
                    </a:ext>
                  </a:extLst>
                </p:cNvPr>
                <p:cNvSpPr/>
                <p:nvPr/>
              </p:nvSpPr>
              <p:spPr>
                <a:xfrm>
                  <a:off x="1062902" y="3721003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2A53CD66-1F8D-4AEE-ACEA-0E0808A64DF8}"/>
                    </a:ext>
                  </a:extLst>
                </p:cNvPr>
                <p:cNvSpPr/>
                <p:nvPr/>
              </p:nvSpPr>
              <p:spPr>
                <a:xfrm>
                  <a:off x="774253" y="2889105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F86600A-C056-3541-22D8-04E2C0523EB3}"/>
                    </a:ext>
                  </a:extLst>
                </p:cNvPr>
                <p:cNvCxnSpPr>
                  <a:cxnSpLocks/>
                  <a:stCxn id="10" idx="5"/>
                  <a:endCxn id="4" idx="1"/>
                </p:cNvCxnSpPr>
                <p:nvPr/>
              </p:nvCxnSpPr>
              <p:spPr>
                <a:xfrm>
                  <a:off x="2010781" y="2700695"/>
                  <a:ext cx="1241520" cy="82401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A82AD471-5257-ADBB-F5DA-5A20A7ADF15B}"/>
                    </a:ext>
                  </a:extLst>
                </p:cNvPr>
                <p:cNvCxnSpPr>
                  <a:cxnSpLocks/>
                  <a:stCxn id="6" idx="6"/>
                  <a:endCxn id="4" idx="3"/>
                </p:cNvCxnSpPr>
                <p:nvPr/>
              </p:nvCxnSpPr>
              <p:spPr>
                <a:xfrm flipV="1">
                  <a:off x="2464474" y="3639229"/>
                  <a:ext cx="787827" cy="40338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4FC1965E-0FE6-BD0B-3B09-5546708B42D6}"/>
                    </a:ext>
                  </a:extLst>
                </p:cNvPr>
                <p:cNvCxnSpPr>
                  <a:cxnSpLocks/>
                  <a:stCxn id="11" idx="5"/>
                  <a:endCxn id="6" idx="2"/>
                </p:cNvCxnSpPr>
                <p:nvPr/>
              </p:nvCxnSpPr>
              <p:spPr>
                <a:xfrm>
                  <a:off x="1200489" y="3859236"/>
                  <a:ext cx="1102792" cy="183373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A3CC578C-D7FF-933E-2EBA-696437F8CFF1}"/>
                    </a:ext>
                  </a:extLst>
                </p:cNvPr>
                <p:cNvCxnSpPr>
                  <a:cxnSpLocks/>
                  <a:stCxn id="15" idx="4"/>
                  <a:endCxn id="11" idx="1"/>
                </p:cNvCxnSpPr>
                <p:nvPr/>
              </p:nvCxnSpPr>
              <p:spPr>
                <a:xfrm>
                  <a:off x="854850" y="3051055"/>
                  <a:ext cx="231658" cy="693665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B2EFC8A0-6069-DAFA-6F31-F4E7CF99D9A9}"/>
                    </a:ext>
                  </a:extLst>
                </p:cNvPr>
                <p:cNvCxnSpPr>
                  <a:cxnSpLocks/>
                  <a:stCxn id="15" idx="7"/>
                  <a:endCxn id="10" idx="2"/>
                </p:cNvCxnSpPr>
                <p:nvPr/>
              </p:nvCxnSpPr>
              <p:spPr>
                <a:xfrm flipV="1">
                  <a:off x="911840" y="2643437"/>
                  <a:ext cx="961354" cy="269385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0D552AF0-82BB-AB50-A33E-76449F863EDA}"/>
                  </a:ext>
                </a:extLst>
              </p:cNvPr>
              <p:cNvGrpSpPr/>
              <p:nvPr/>
            </p:nvGrpSpPr>
            <p:grpSpPr>
              <a:xfrm>
                <a:off x="5207610" y="873350"/>
                <a:ext cx="2615635" cy="3250234"/>
                <a:chOff x="774253" y="873350"/>
                <a:chExt cx="2615635" cy="3250234"/>
              </a:xfrm>
            </p:grpSpPr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8F19D09-AC32-F823-4466-E73B73E6CC43}"/>
                    </a:ext>
                  </a:extLst>
                </p:cNvPr>
                <p:cNvSpPr/>
                <p:nvPr/>
              </p:nvSpPr>
              <p:spPr>
                <a:xfrm>
                  <a:off x="1095023" y="1832168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4C6B0B9A-D2A6-C4DD-C5B0-97A8BCFCF11F}"/>
                    </a:ext>
                  </a:extLst>
                </p:cNvPr>
                <p:cNvSpPr/>
                <p:nvPr/>
              </p:nvSpPr>
              <p:spPr>
                <a:xfrm>
                  <a:off x="1700885" y="873350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D31D60D1-B558-5EAA-343C-2811D02D24BC}"/>
                    </a:ext>
                  </a:extLst>
                </p:cNvPr>
                <p:cNvSpPr/>
                <p:nvPr/>
              </p:nvSpPr>
              <p:spPr>
                <a:xfrm>
                  <a:off x="2529098" y="881522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674D002B-5E4A-CF05-A5D9-423BAF80D1D3}"/>
                    </a:ext>
                  </a:extLst>
                </p:cNvPr>
                <p:cNvSpPr/>
                <p:nvPr/>
              </p:nvSpPr>
              <p:spPr>
                <a:xfrm>
                  <a:off x="2918166" y="2131688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F9CAD839-C2BE-EC9E-9CA6-C3CCD45E79EF}"/>
                    </a:ext>
                  </a:extLst>
                </p:cNvPr>
                <p:cNvSpPr/>
                <p:nvPr/>
              </p:nvSpPr>
              <p:spPr>
                <a:xfrm>
                  <a:off x="1873194" y="2562462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67D4AF5D-E5FC-2B0F-663A-03D7D3A7C409}"/>
                    </a:ext>
                  </a:extLst>
                </p:cNvPr>
                <p:cNvCxnSpPr>
                  <a:stCxn id="51" idx="5"/>
                  <a:endCxn id="56" idx="1"/>
                </p:cNvCxnSpPr>
                <p:nvPr/>
              </p:nvCxnSpPr>
              <p:spPr>
                <a:xfrm>
                  <a:off x="1232610" y="1970401"/>
                  <a:ext cx="664190" cy="61577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207CE669-E299-7848-D0D8-4C1193181A48}"/>
                    </a:ext>
                  </a:extLst>
                </p:cNvPr>
                <p:cNvCxnSpPr>
                  <a:cxnSpLocks/>
                  <a:stCxn id="51" idx="7"/>
                  <a:endCxn id="52" idx="3"/>
                </p:cNvCxnSpPr>
                <p:nvPr/>
              </p:nvCxnSpPr>
              <p:spPr>
                <a:xfrm flipV="1">
                  <a:off x="1232610" y="1011583"/>
                  <a:ext cx="491881" cy="84430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8E2A3540-F5F5-3C6A-656E-4FA146184C25}"/>
                    </a:ext>
                  </a:extLst>
                </p:cNvPr>
                <p:cNvCxnSpPr>
                  <a:cxnSpLocks/>
                  <a:stCxn id="53" idx="2"/>
                  <a:endCxn id="52" idx="6"/>
                </p:cNvCxnSpPr>
                <p:nvPr/>
              </p:nvCxnSpPr>
              <p:spPr>
                <a:xfrm flipH="1" flipV="1">
                  <a:off x="1862078" y="954325"/>
                  <a:ext cx="667021" cy="817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51787341-1CB1-827D-ED19-337DF87D6F63}"/>
                    </a:ext>
                  </a:extLst>
                </p:cNvPr>
                <p:cNvCxnSpPr>
                  <a:cxnSpLocks/>
                  <a:stCxn id="54" idx="0"/>
                  <a:endCxn id="63" idx="4"/>
                </p:cNvCxnSpPr>
                <p:nvPr/>
              </p:nvCxnSpPr>
              <p:spPr>
                <a:xfrm flipV="1">
                  <a:off x="2998763" y="1438224"/>
                  <a:ext cx="23606" cy="69346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>
                  <a:extLst>
                    <a:ext uri="{FF2B5EF4-FFF2-40B4-BE49-F238E27FC236}">
                      <a16:creationId xmlns:a16="http://schemas.microsoft.com/office/drawing/2014/main" id="{F10B2034-940A-246D-AD89-8953445DE9BB}"/>
                    </a:ext>
                  </a:extLst>
                </p:cNvPr>
                <p:cNvCxnSpPr>
                  <a:cxnSpLocks/>
                  <a:stCxn id="56" idx="7"/>
                  <a:endCxn id="54" idx="2"/>
                </p:cNvCxnSpPr>
                <p:nvPr/>
              </p:nvCxnSpPr>
              <p:spPr>
                <a:xfrm flipV="1">
                  <a:off x="2010781" y="2212664"/>
                  <a:ext cx="907386" cy="37351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E51C2F87-E3AF-6657-5BAF-19FB5541812F}"/>
                    </a:ext>
                  </a:extLst>
                </p:cNvPr>
                <p:cNvSpPr/>
                <p:nvPr/>
              </p:nvSpPr>
              <p:spPr>
                <a:xfrm>
                  <a:off x="2941772" y="1276273"/>
                  <a:ext cx="161193" cy="161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BD4F2966-05D6-ABA7-3C1E-8A3164B02802}"/>
                    </a:ext>
                  </a:extLst>
                </p:cNvPr>
                <p:cNvCxnSpPr>
                  <a:cxnSpLocks/>
                  <a:stCxn id="63" idx="1"/>
                  <a:endCxn id="53" idx="5"/>
                </p:cNvCxnSpPr>
                <p:nvPr/>
              </p:nvCxnSpPr>
              <p:spPr>
                <a:xfrm flipH="1" flipV="1">
                  <a:off x="2666685" y="1019755"/>
                  <a:ext cx="298693" cy="280235"/>
                </a:xfrm>
                <a:prstGeom prst="line">
                  <a:avLst/>
                </a:prstGeom>
                <a:ln w="28575">
                  <a:solidFill>
                    <a:schemeClr val="accent1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34D697FB-640A-A0AA-66E2-6612BE7BEB41}"/>
                    </a:ext>
                  </a:extLst>
                </p:cNvPr>
                <p:cNvSpPr/>
                <p:nvPr/>
              </p:nvSpPr>
              <p:spPr>
                <a:xfrm>
                  <a:off x="3228695" y="3500996"/>
                  <a:ext cx="161193" cy="16195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D532014A-E8CD-8A1A-F11E-626D27A8E5F8}"/>
                    </a:ext>
                  </a:extLst>
                </p:cNvPr>
                <p:cNvSpPr/>
                <p:nvPr/>
              </p:nvSpPr>
              <p:spPr>
                <a:xfrm>
                  <a:off x="2303281" y="3961634"/>
                  <a:ext cx="161193" cy="16195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A7907B62-086B-ED08-4929-6069E6C254C5}"/>
                    </a:ext>
                  </a:extLst>
                </p:cNvPr>
                <p:cNvSpPr/>
                <p:nvPr/>
              </p:nvSpPr>
              <p:spPr>
                <a:xfrm>
                  <a:off x="1062902" y="3721003"/>
                  <a:ext cx="161193" cy="16195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2977B406-1151-8949-12E3-DDB4B05A4E30}"/>
                    </a:ext>
                  </a:extLst>
                </p:cNvPr>
                <p:cNvSpPr/>
                <p:nvPr/>
              </p:nvSpPr>
              <p:spPr>
                <a:xfrm>
                  <a:off x="774253" y="2889105"/>
                  <a:ext cx="161193" cy="16195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B593A16B-9770-1B60-6962-B183F6ED7676}"/>
                    </a:ext>
                  </a:extLst>
                </p:cNvPr>
                <p:cNvCxnSpPr>
                  <a:cxnSpLocks/>
                  <a:stCxn id="56" idx="5"/>
                  <a:endCxn id="65" idx="1"/>
                </p:cNvCxnSpPr>
                <p:nvPr/>
              </p:nvCxnSpPr>
              <p:spPr>
                <a:xfrm>
                  <a:off x="2010781" y="2700695"/>
                  <a:ext cx="1241520" cy="82401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E7FB11F1-3C49-906B-BB80-6FDF0BAFCF70}"/>
                    </a:ext>
                  </a:extLst>
                </p:cNvPr>
                <p:cNvCxnSpPr>
                  <a:cxnSpLocks/>
                  <a:stCxn id="66" idx="6"/>
                  <a:endCxn id="65" idx="3"/>
                </p:cNvCxnSpPr>
                <p:nvPr/>
              </p:nvCxnSpPr>
              <p:spPr>
                <a:xfrm flipV="1">
                  <a:off x="2464474" y="3639229"/>
                  <a:ext cx="787827" cy="40338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>
                  <a:extLst>
                    <a:ext uri="{FF2B5EF4-FFF2-40B4-BE49-F238E27FC236}">
                      <a16:creationId xmlns:a16="http://schemas.microsoft.com/office/drawing/2014/main" id="{CD621870-834A-3605-FB3C-EAB31F546F6E}"/>
                    </a:ext>
                  </a:extLst>
                </p:cNvPr>
                <p:cNvCxnSpPr>
                  <a:cxnSpLocks/>
                  <a:stCxn id="67" idx="5"/>
                  <a:endCxn id="66" idx="2"/>
                </p:cNvCxnSpPr>
                <p:nvPr/>
              </p:nvCxnSpPr>
              <p:spPr>
                <a:xfrm>
                  <a:off x="1200489" y="3859236"/>
                  <a:ext cx="1102792" cy="183373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A08B2CDF-8984-55B0-4F35-98C7ADA3BB66}"/>
                    </a:ext>
                  </a:extLst>
                </p:cNvPr>
                <p:cNvCxnSpPr>
                  <a:cxnSpLocks/>
                  <a:stCxn id="68" idx="4"/>
                  <a:endCxn id="67" idx="1"/>
                </p:cNvCxnSpPr>
                <p:nvPr/>
              </p:nvCxnSpPr>
              <p:spPr>
                <a:xfrm>
                  <a:off x="854850" y="3051055"/>
                  <a:ext cx="231658" cy="693665"/>
                </a:xfrm>
                <a:prstGeom prst="line">
                  <a:avLst/>
                </a:prstGeom>
                <a:ln w="28575">
                  <a:solidFill>
                    <a:schemeClr val="accent2">
                      <a:alpha val="2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EB8452FF-76C6-9D32-AE19-DCC2460202E0}"/>
                    </a:ext>
                  </a:extLst>
                </p:cNvPr>
                <p:cNvCxnSpPr>
                  <a:cxnSpLocks/>
                  <a:stCxn id="68" idx="6"/>
                  <a:endCxn id="56" idx="2"/>
                </p:cNvCxnSpPr>
                <p:nvPr/>
              </p:nvCxnSpPr>
              <p:spPr>
                <a:xfrm flipV="1">
                  <a:off x="935446" y="2643437"/>
                  <a:ext cx="937748" cy="326643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4B4FB14-2C1B-CAD0-B714-BB4B741C7D13}"/>
                  </a:ext>
                </a:extLst>
              </p:cNvPr>
              <p:cNvCxnSpPr>
                <a:cxnSpLocks/>
                <a:stCxn id="68" idx="7"/>
                <a:endCxn id="63" idx="3"/>
              </p:cNvCxnSpPr>
              <p:nvPr/>
            </p:nvCxnSpPr>
            <p:spPr>
              <a:xfrm flipV="1">
                <a:off x="5345197" y="1414506"/>
                <a:ext cx="2053538" cy="149831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12E31FED-B0F7-780B-1925-7806F8DFE246}"/>
                  </a:ext>
                </a:extLst>
              </p:cNvPr>
              <p:cNvCxnSpPr>
                <a:cxnSpLocks/>
                <a:stCxn id="67" idx="0"/>
                <a:endCxn id="53" idx="3"/>
              </p:cNvCxnSpPr>
              <p:nvPr/>
            </p:nvCxnSpPr>
            <p:spPr>
              <a:xfrm flipV="1">
                <a:off x="5576856" y="1019755"/>
                <a:ext cx="1409205" cy="270124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179EB20B-AA08-56F7-2E24-FD52B01AFAFC}"/>
                  </a:ext>
                </a:extLst>
              </p:cNvPr>
              <p:cNvGrpSpPr/>
              <p:nvPr/>
            </p:nvGrpSpPr>
            <p:grpSpPr>
              <a:xfrm>
                <a:off x="8383232" y="873350"/>
                <a:ext cx="2615635" cy="3250234"/>
                <a:chOff x="8366614" y="711400"/>
                <a:chExt cx="2615635" cy="3250234"/>
              </a:xfrm>
            </p:grpSpPr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4F140CCC-523C-B4FA-B42E-364574AC1785}"/>
                    </a:ext>
                  </a:extLst>
                </p:cNvPr>
                <p:cNvGrpSpPr/>
                <p:nvPr/>
              </p:nvGrpSpPr>
              <p:grpSpPr>
                <a:xfrm>
                  <a:off x="8366614" y="711400"/>
                  <a:ext cx="2615635" cy="3250234"/>
                  <a:chOff x="774253" y="873350"/>
                  <a:chExt cx="2615635" cy="3250234"/>
                </a:xfrm>
              </p:grpSpPr>
              <p:sp>
                <p:nvSpPr>
                  <p:cNvPr id="85" name="Ellipse 84">
                    <a:extLst>
                      <a:ext uri="{FF2B5EF4-FFF2-40B4-BE49-F238E27FC236}">
                        <a16:creationId xmlns:a16="http://schemas.microsoft.com/office/drawing/2014/main" id="{F62ADEEA-404C-5B88-1183-9ED32E28D3A2}"/>
                      </a:ext>
                    </a:extLst>
                  </p:cNvPr>
                  <p:cNvSpPr/>
                  <p:nvPr/>
                </p:nvSpPr>
                <p:spPr>
                  <a:xfrm>
                    <a:off x="1095023" y="1832168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2FDE9A2F-0A84-F2F8-E210-A23BE734956C}"/>
                      </a:ext>
                    </a:extLst>
                  </p:cNvPr>
                  <p:cNvSpPr/>
                  <p:nvPr/>
                </p:nvSpPr>
                <p:spPr>
                  <a:xfrm>
                    <a:off x="1700885" y="873350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10BB2EDE-8733-D19B-AAEC-3417AB99C21C}"/>
                      </a:ext>
                    </a:extLst>
                  </p:cNvPr>
                  <p:cNvSpPr/>
                  <p:nvPr/>
                </p:nvSpPr>
                <p:spPr>
                  <a:xfrm>
                    <a:off x="2529098" y="881522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Ellipse 87">
                    <a:extLst>
                      <a:ext uri="{FF2B5EF4-FFF2-40B4-BE49-F238E27FC236}">
                        <a16:creationId xmlns:a16="http://schemas.microsoft.com/office/drawing/2014/main" id="{FD7A6E45-51FC-166C-71F4-5AFC98241BBF}"/>
                      </a:ext>
                    </a:extLst>
                  </p:cNvPr>
                  <p:cNvSpPr/>
                  <p:nvPr/>
                </p:nvSpPr>
                <p:spPr>
                  <a:xfrm>
                    <a:off x="2918166" y="2131688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293B615D-A9DE-3F56-370C-22C016347B12}"/>
                      </a:ext>
                    </a:extLst>
                  </p:cNvPr>
                  <p:cNvSpPr/>
                  <p:nvPr/>
                </p:nvSpPr>
                <p:spPr>
                  <a:xfrm>
                    <a:off x="1873194" y="2562462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0" name="Connecteur droit 89">
                    <a:extLst>
                      <a:ext uri="{FF2B5EF4-FFF2-40B4-BE49-F238E27FC236}">
                        <a16:creationId xmlns:a16="http://schemas.microsoft.com/office/drawing/2014/main" id="{360A5338-ABDA-93B5-8299-7B94AC656AD0}"/>
                      </a:ext>
                    </a:extLst>
                  </p:cNvPr>
                  <p:cNvCxnSpPr>
                    <a:stCxn id="85" idx="5"/>
                    <a:endCxn id="89" idx="1"/>
                  </p:cNvCxnSpPr>
                  <p:nvPr/>
                </p:nvCxnSpPr>
                <p:spPr>
                  <a:xfrm>
                    <a:off x="1232610" y="1970401"/>
                    <a:ext cx="664190" cy="61577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90">
                    <a:extLst>
                      <a:ext uri="{FF2B5EF4-FFF2-40B4-BE49-F238E27FC236}">
                        <a16:creationId xmlns:a16="http://schemas.microsoft.com/office/drawing/2014/main" id="{425F663B-CF70-3D7F-5980-E7760E47ED12}"/>
                      </a:ext>
                    </a:extLst>
                  </p:cNvPr>
                  <p:cNvCxnSpPr>
                    <a:cxnSpLocks/>
                    <a:stCxn id="85" idx="7"/>
                    <a:endCxn id="86" idx="3"/>
                  </p:cNvCxnSpPr>
                  <p:nvPr/>
                </p:nvCxnSpPr>
                <p:spPr>
                  <a:xfrm flipV="1">
                    <a:off x="1232610" y="1011583"/>
                    <a:ext cx="491881" cy="84430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id="{EEA7EAC0-7D47-F7C1-A897-4B922260C9E8}"/>
                      </a:ext>
                    </a:extLst>
                  </p:cNvPr>
                  <p:cNvCxnSpPr>
                    <a:cxnSpLocks/>
                    <a:stCxn id="87" idx="2"/>
                    <a:endCxn id="86" idx="6"/>
                  </p:cNvCxnSpPr>
                  <p:nvPr/>
                </p:nvCxnSpPr>
                <p:spPr>
                  <a:xfrm flipH="1" flipV="1">
                    <a:off x="1862078" y="954325"/>
                    <a:ext cx="667021" cy="817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7ED01E24-29C7-9D1F-92AF-0EA23BDA0ED5}"/>
                      </a:ext>
                    </a:extLst>
                  </p:cNvPr>
                  <p:cNvCxnSpPr>
                    <a:cxnSpLocks/>
                    <a:stCxn id="88" idx="0"/>
                    <a:endCxn id="95" idx="4"/>
                  </p:cNvCxnSpPr>
                  <p:nvPr/>
                </p:nvCxnSpPr>
                <p:spPr>
                  <a:xfrm flipV="1">
                    <a:off x="2998763" y="1438224"/>
                    <a:ext cx="23606" cy="69346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cteur droit 93">
                    <a:extLst>
                      <a:ext uri="{FF2B5EF4-FFF2-40B4-BE49-F238E27FC236}">
                        <a16:creationId xmlns:a16="http://schemas.microsoft.com/office/drawing/2014/main" id="{5926F8D4-0ADF-B03F-AC38-95E167E1EF0B}"/>
                      </a:ext>
                    </a:extLst>
                  </p:cNvPr>
                  <p:cNvCxnSpPr>
                    <a:cxnSpLocks/>
                    <a:stCxn id="89" idx="7"/>
                    <a:endCxn id="88" idx="2"/>
                  </p:cNvCxnSpPr>
                  <p:nvPr/>
                </p:nvCxnSpPr>
                <p:spPr>
                  <a:xfrm flipV="1">
                    <a:off x="2010781" y="2212664"/>
                    <a:ext cx="907386" cy="37351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83ED9B6C-EC21-9066-B24F-6AB745598FDA}"/>
                      </a:ext>
                    </a:extLst>
                  </p:cNvPr>
                  <p:cNvSpPr/>
                  <p:nvPr/>
                </p:nvSpPr>
                <p:spPr>
                  <a:xfrm>
                    <a:off x="2941772" y="1276273"/>
                    <a:ext cx="161193" cy="1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6" name="Connecteur droit 95">
                    <a:extLst>
                      <a:ext uri="{FF2B5EF4-FFF2-40B4-BE49-F238E27FC236}">
                        <a16:creationId xmlns:a16="http://schemas.microsoft.com/office/drawing/2014/main" id="{59452723-26B6-D61C-CD40-E44D21A1C2E5}"/>
                      </a:ext>
                    </a:extLst>
                  </p:cNvPr>
                  <p:cNvCxnSpPr>
                    <a:cxnSpLocks/>
                    <a:stCxn id="95" idx="1"/>
                    <a:endCxn id="87" idx="5"/>
                  </p:cNvCxnSpPr>
                  <p:nvPr/>
                </p:nvCxnSpPr>
                <p:spPr>
                  <a:xfrm flipH="1" flipV="1">
                    <a:off x="2666685" y="1019755"/>
                    <a:ext cx="298693" cy="280235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2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352080A-AD8E-7E5A-80A0-F897C0114159}"/>
                      </a:ext>
                    </a:extLst>
                  </p:cNvPr>
                  <p:cNvSpPr/>
                  <p:nvPr/>
                </p:nvSpPr>
                <p:spPr>
                  <a:xfrm>
                    <a:off x="3228695" y="3500996"/>
                    <a:ext cx="161193" cy="16195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1D4F3600-A910-84F9-715E-72470154FFAE}"/>
                      </a:ext>
                    </a:extLst>
                  </p:cNvPr>
                  <p:cNvSpPr/>
                  <p:nvPr/>
                </p:nvSpPr>
                <p:spPr>
                  <a:xfrm>
                    <a:off x="2303281" y="3961634"/>
                    <a:ext cx="161193" cy="16195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Ellipse 98">
                    <a:extLst>
                      <a:ext uri="{FF2B5EF4-FFF2-40B4-BE49-F238E27FC236}">
                        <a16:creationId xmlns:a16="http://schemas.microsoft.com/office/drawing/2014/main" id="{F49648B6-1D4C-FC05-D0FA-74BFBE81C793}"/>
                      </a:ext>
                    </a:extLst>
                  </p:cNvPr>
                  <p:cNvSpPr/>
                  <p:nvPr/>
                </p:nvSpPr>
                <p:spPr>
                  <a:xfrm>
                    <a:off x="1062902" y="3721003"/>
                    <a:ext cx="161193" cy="16195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7F6136E3-1286-C5F7-BFCD-C9D91F618654}"/>
                      </a:ext>
                    </a:extLst>
                  </p:cNvPr>
                  <p:cNvSpPr/>
                  <p:nvPr/>
                </p:nvSpPr>
                <p:spPr>
                  <a:xfrm>
                    <a:off x="774253" y="2889105"/>
                    <a:ext cx="161193" cy="16195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1" name="Connecteur droit 100">
                    <a:extLst>
                      <a:ext uri="{FF2B5EF4-FFF2-40B4-BE49-F238E27FC236}">
                        <a16:creationId xmlns:a16="http://schemas.microsoft.com/office/drawing/2014/main" id="{CC854E23-3D9B-AA3C-6A87-778AEB985FB9}"/>
                      </a:ext>
                    </a:extLst>
                  </p:cNvPr>
                  <p:cNvCxnSpPr>
                    <a:cxnSpLocks/>
                    <a:stCxn id="89" idx="5"/>
                    <a:endCxn id="97" idx="1"/>
                  </p:cNvCxnSpPr>
                  <p:nvPr/>
                </p:nvCxnSpPr>
                <p:spPr>
                  <a:xfrm>
                    <a:off x="2010781" y="2700695"/>
                    <a:ext cx="1241520" cy="824018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id="{5613BCC3-D8B5-ACAB-39FD-0641C5081BEF}"/>
                      </a:ext>
                    </a:extLst>
                  </p:cNvPr>
                  <p:cNvCxnSpPr>
                    <a:cxnSpLocks/>
                    <a:stCxn id="98" idx="6"/>
                    <a:endCxn id="97" idx="3"/>
                  </p:cNvCxnSpPr>
                  <p:nvPr/>
                </p:nvCxnSpPr>
                <p:spPr>
                  <a:xfrm flipV="1">
                    <a:off x="2464474" y="3639229"/>
                    <a:ext cx="787827" cy="40338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id="{31B5EF27-296E-3B0C-7BB0-028F7B41C211}"/>
                      </a:ext>
                    </a:extLst>
                  </p:cNvPr>
                  <p:cNvCxnSpPr>
                    <a:cxnSpLocks/>
                    <a:stCxn id="99" idx="5"/>
                    <a:endCxn id="98" idx="2"/>
                  </p:cNvCxnSpPr>
                  <p:nvPr/>
                </p:nvCxnSpPr>
                <p:spPr>
                  <a:xfrm>
                    <a:off x="1200489" y="3859236"/>
                    <a:ext cx="1102792" cy="183373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necteur droit 103">
                    <a:extLst>
                      <a:ext uri="{FF2B5EF4-FFF2-40B4-BE49-F238E27FC236}">
                        <a16:creationId xmlns:a16="http://schemas.microsoft.com/office/drawing/2014/main" id="{789217AC-3014-B177-F711-FBFEC4BF480C}"/>
                      </a:ext>
                    </a:extLst>
                  </p:cNvPr>
                  <p:cNvCxnSpPr>
                    <a:cxnSpLocks/>
                    <a:stCxn id="100" idx="4"/>
                    <a:endCxn id="99" idx="1"/>
                  </p:cNvCxnSpPr>
                  <p:nvPr/>
                </p:nvCxnSpPr>
                <p:spPr>
                  <a:xfrm>
                    <a:off x="854850" y="3051055"/>
                    <a:ext cx="231658" cy="693665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alpha val="2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eur droit 104">
                    <a:extLst>
                      <a:ext uri="{FF2B5EF4-FFF2-40B4-BE49-F238E27FC236}">
                        <a16:creationId xmlns:a16="http://schemas.microsoft.com/office/drawing/2014/main" id="{CB0B1821-F766-8765-A00F-E03B4863D3D7}"/>
                      </a:ext>
                    </a:extLst>
                  </p:cNvPr>
                  <p:cNvCxnSpPr>
                    <a:cxnSpLocks/>
                    <a:stCxn id="100" idx="6"/>
                    <a:endCxn id="89" idx="2"/>
                  </p:cNvCxnSpPr>
                  <p:nvPr/>
                </p:nvCxnSpPr>
                <p:spPr>
                  <a:xfrm flipV="1">
                    <a:off x="935446" y="2643437"/>
                    <a:ext cx="937748" cy="326643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AE881698-1797-CDD8-FA30-C8968B589171}"/>
                    </a:ext>
                  </a:extLst>
                </p:cNvPr>
                <p:cNvCxnSpPr>
                  <a:cxnSpLocks/>
                  <a:stCxn id="99" idx="7"/>
                  <a:endCxn id="95" idx="3"/>
                </p:cNvCxnSpPr>
                <p:nvPr/>
              </p:nvCxnSpPr>
              <p:spPr>
                <a:xfrm flipV="1">
                  <a:off x="8792850" y="1252556"/>
                  <a:ext cx="1764889" cy="233021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7D3AF7A-2206-4081-2E97-BE4D3184903B}"/>
                    </a:ext>
                  </a:extLst>
                </p:cNvPr>
                <p:cNvCxnSpPr>
                  <a:cxnSpLocks/>
                  <a:stCxn id="100" idx="7"/>
                  <a:endCxn id="87" idx="3"/>
                </p:cNvCxnSpPr>
                <p:nvPr/>
              </p:nvCxnSpPr>
              <p:spPr>
                <a:xfrm flipV="1">
                  <a:off x="8504201" y="857805"/>
                  <a:ext cx="1640864" cy="1893067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Flèche vers la droite 110">
                <a:extLst>
                  <a:ext uri="{FF2B5EF4-FFF2-40B4-BE49-F238E27FC236}">
                    <a16:creationId xmlns:a16="http://schemas.microsoft.com/office/drawing/2014/main" id="{0BABEA71-6550-5F41-FB85-F7C01AC1A9BF}"/>
                  </a:ext>
                </a:extLst>
              </p:cNvPr>
              <p:cNvSpPr/>
              <p:nvPr/>
            </p:nvSpPr>
            <p:spPr>
              <a:xfrm>
                <a:off x="4016046" y="2327750"/>
                <a:ext cx="406400" cy="479008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C152EDD7-CD34-9769-2FDC-EFB98E9317B1}"/>
                </a:ext>
              </a:extLst>
            </p:cNvPr>
            <p:cNvSpPr txBox="1"/>
            <p:nvPr/>
          </p:nvSpPr>
          <p:spPr>
            <a:xfrm>
              <a:off x="595745" y="1080655"/>
              <a:ext cx="876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Route </a:t>
              </a:r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DED117D2-5A70-FC7E-A8FF-59D1658A4A16}"/>
                </a:ext>
              </a:extLst>
            </p:cNvPr>
            <p:cNvSpPr txBox="1"/>
            <p:nvPr/>
          </p:nvSpPr>
          <p:spPr>
            <a:xfrm>
              <a:off x="1021670" y="4106272"/>
              <a:ext cx="876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Route j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E0CC1E49-7C13-4FE2-35BA-E504EC0E6F3F}"/>
                </a:ext>
              </a:extLst>
            </p:cNvPr>
            <p:cNvSpPr txBox="1"/>
            <p:nvPr/>
          </p:nvSpPr>
          <p:spPr>
            <a:xfrm>
              <a:off x="7036020" y="56944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DB40A1E3-3BB2-D29F-CB52-D5AEF1F1A45E}"/>
                </a:ext>
              </a:extLst>
            </p:cNvPr>
            <p:cNvSpPr txBox="1"/>
            <p:nvPr/>
          </p:nvSpPr>
          <p:spPr>
            <a:xfrm>
              <a:off x="7620015" y="109160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k+1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6200DC-C791-767A-B006-C8AF32ADAF58}"/>
                </a:ext>
              </a:extLst>
            </p:cNvPr>
            <p:cNvSpPr txBox="1"/>
            <p:nvPr/>
          </p:nvSpPr>
          <p:spPr>
            <a:xfrm>
              <a:off x="5124825" y="3853054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085A6642-911E-68C5-8177-48E0B2E7579F}"/>
                </a:ext>
              </a:extLst>
            </p:cNvPr>
            <p:cNvSpPr txBox="1"/>
            <p:nvPr/>
          </p:nvSpPr>
          <p:spPr>
            <a:xfrm>
              <a:off x="4653702" y="29128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824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42</Words>
  <Application>Microsoft Macintosh PowerPoint</Application>
  <PresentationFormat>Grand écran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Tadeo Delapalme X2021</dc:creator>
  <cp:lastModifiedBy>Tadeo Delapalme X2021</cp:lastModifiedBy>
  <cp:revision>1</cp:revision>
  <dcterms:created xsi:type="dcterms:W3CDTF">2025-02-10T19:24:13Z</dcterms:created>
  <dcterms:modified xsi:type="dcterms:W3CDTF">2025-02-13T18:57:51Z</dcterms:modified>
</cp:coreProperties>
</file>