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8" r:id="rId4"/>
    <p:sldId id="259" r:id="rId5"/>
    <p:sldId id="267" r:id="rId6"/>
    <p:sldId id="258" r:id="rId7"/>
    <p:sldId id="257" r:id="rId8"/>
    <p:sldId id="260" r:id="rId9"/>
    <p:sldId id="261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83334-1F7E-4221-8E99-0467E94D315B}" v="161" dt="2025-02-14T08:31:14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8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 de Saint Guilhem" userId="b3a242cf8548cc63" providerId="LiveId" clId="{5C383334-1F7E-4221-8E99-0467E94D315B}"/>
    <pc:docChg chg="undo custSel addSld delSld modSld sldOrd">
      <pc:chgData name="Dimitri de Saint Guilhem" userId="b3a242cf8548cc63" providerId="LiveId" clId="{5C383334-1F7E-4221-8E99-0467E94D315B}" dt="2025-02-14T08:45:43.860" v="1366" actId="20577"/>
      <pc:docMkLst>
        <pc:docMk/>
      </pc:docMkLst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1359428797" sldId="257"/>
        </pc:sldMkLst>
      </pc:sldChg>
      <pc:sldChg chg="modSp mod ord">
        <pc:chgData name="Dimitri de Saint Guilhem" userId="b3a242cf8548cc63" providerId="LiveId" clId="{5C383334-1F7E-4221-8E99-0467E94D315B}" dt="2025-02-14T08:26:58.225" v="1064" actId="20577"/>
        <pc:sldMkLst>
          <pc:docMk/>
          <pc:sldMk cId="2929504581" sldId="258"/>
        </pc:sldMkLst>
        <pc:spChg chg="mod">
          <ac:chgData name="Dimitri de Saint Guilhem" userId="b3a242cf8548cc63" providerId="LiveId" clId="{5C383334-1F7E-4221-8E99-0467E94D315B}" dt="2025-02-14T08:26:58.225" v="1064" actId="20577"/>
          <ac:spMkLst>
            <pc:docMk/>
            <pc:sldMk cId="2929504581" sldId="258"/>
            <ac:spMk id="2" creationId="{CDD02D32-CAC0-6E18-9C3A-0D44B08D38E4}"/>
          </ac:spMkLst>
        </pc:spChg>
        <pc:spChg chg="mod">
          <ac:chgData name="Dimitri de Saint Guilhem" userId="b3a242cf8548cc63" providerId="LiveId" clId="{5C383334-1F7E-4221-8E99-0467E94D315B}" dt="2025-02-14T07:49:56.004" v="173" actId="2710"/>
          <ac:spMkLst>
            <pc:docMk/>
            <pc:sldMk cId="2929504581" sldId="258"/>
            <ac:spMk id="3" creationId="{444C7895-84D4-21A0-DDF0-A3A49ABB4A8E}"/>
          </ac:spMkLst>
        </pc:spChg>
      </pc:sldChg>
      <pc:sldChg chg="modSp mod">
        <pc:chgData name="Dimitri de Saint Guilhem" userId="b3a242cf8548cc63" providerId="LiveId" clId="{5C383334-1F7E-4221-8E99-0467E94D315B}" dt="2025-02-14T08:27:36.174" v="1106" actId="20577"/>
        <pc:sldMkLst>
          <pc:docMk/>
          <pc:sldMk cId="3180863888" sldId="259"/>
        </pc:sldMkLst>
        <pc:spChg chg="mod">
          <ac:chgData name="Dimitri de Saint Guilhem" userId="b3a242cf8548cc63" providerId="LiveId" clId="{5C383334-1F7E-4221-8E99-0467E94D315B}" dt="2025-02-14T08:27:36.174" v="1106" actId="20577"/>
          <ac:spMkLst>
            <pc:docMk/>
            <pc:sldMk cId="3180863888" sldId="259"/>
            <ac:spMk id="3" creationId="{592BB89A-CEC7-1ACA-1378-AECDA9AA6ABE}"/>
          </ac:spMkLst>
        </pc:spChg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3393572120" sldId="260"/>
        </pc:sldMkLst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3873401432" sldId="261"/>
        </pc:sldMkLst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899183435" sldId="262"/>
        </pc:sldMkLst>
      </pc:sldChg>
      <pc:sldChg chg="addSp delSp modSp mod">
        <pc:chgData name="Dimitri de Saint Guilhem" userId="b3a242cf8548cc63" providerId="LiveId" clId="{5C383334-1F7E-4221-8E99-0467E94D315B}" dt="2025-02-14T08:22:04.751" v="919" actId="20577"/>
        <pc:sldMkLst>
          <pc:docMk/>
          <pc:sldMk cId="2414714243" sldId="263"/>
        </pc:sldMkLst>
        <pc:spChg chg="add del mod">
          <ac:chgData name="Dimitri de Saint Guilhem" userId="b3a242cf8548cc63" providerId="LiveId" clId="{5C383334-1F7E-4221-8E99-0467E94D315B}" dt="2025-02-14T08:09:33.136" v="856" actId="478"/>
          <ac:spMkLst>
            <pc:docMk/>
            <pc:sldMk cId="2414714243" sldId="263"/>
            <ac:spMk id="7" creationId="{57F82F75-A80D-B3FC-0592-9F6675D30FAE}"/>
          </ac:spMkLst>
        </pc:spChg>
        <pc:spChg chg="add del mod">
          <ac:chgData name="Dimitri de Saint Guilhem" userId="b3a242cf8548cc63" providerId="LiveId" clId="{5C383334-1F7E-4221-8E99-0467E94D315B}" dt="2025-02-14T08:10:25.220" v="867" actId="478"/>
          <ac:spMkLst>
            <pc:docMk/>
            <pc:sldMk cId="2414714243" sldId="263"/>
            <ac:spMk id="12" creationId="{854565E3-C4F7-7AFA-BBF9-F2BF26EA8D44}"/>
          </ac:spMkLst>
        </pc:spChg>
        <pc:spChg chg="mod">
          <ac:chgData name="Dimitri de Saint Guilhem" userId="b3a242cf8548cc63" providerId="LiveId" clId="{5C383334-1F7E-4221-8E99-0467E94D315B}" dt="2025-02-14T08:22:04.751" v="919" actId="20577"/>
          <ac:spMkLst>
            <pc:docMk/>
            <pc:sldMk cId="2414714243" sldId="263"/>
            <ac:spMk id="13" creationId="{005748A6-99C5-A7C0-9C5A-CA20A67BA0E1}"/>
          </ac:spMkLst>
        </pc:spChg>
        <pc:picChg chg="add del mod">
          <ac:chgData name="Dimitri de Saint Guilhem" userId="b3a242cf8548cc63" providerId="LiveId" clId="{5C383334-1F7E-4221-8E99-0467E94D315B}" dt="2025-02-14T08:09:58.980" v="859" actId="478"/>
          <ac:picMkLst>
            <pc:docMk/>
            <pc:sldMk cId="2414714243" sldId="263"/>
            <ac:picMk id="8" creationId="{0D5823BF-A8FF-C727-90A6-F38035A6673F}"/>
          </ac:picMkLst>
        </pc:picChg>
        <pc:picChg chg="add del mod">
          <ac:chgData name="Dimitri de Saint Guilhem" userId="b3a242cf8548cc63" providerId="LiveId" clId="{5C383334-1F7E-4221-8E99-0467E94D315B}" dt="2025-02-14T08:09:32.623" v="855" actId="22"/>
          <ac:picMkLst>
            <pc:docMk/>
            <pc:sldMk cId="2414714243" sldId="263"/>
            <ac:picMk id="10" creationId="{F736FE0B-1962-93FC-B254-5108A5B2207B}"/>
          </ac:picMkLst>
        </pc:picChg>
        <pc:picChg chg="add mod">
          <ac:chgData name="Dimitri de Saint Guilhem" userId="b3a242cf8548cc63" providerId="LiveId" clId="{5C383334-1F7E-4221-8E99-0467E94D315B}" dt="2025-02-14T08:10:11.987" v="864" actId="1076"/>
          <ac:picMkLst>
            <pc:docMk/>
            <pc:sldMk cId="2414714243" sldId="263"/>
            <ac:picMk id="15" creationId="{85D785BA-18B0-4F1D-956C-669BBF052762}"/>
          </ac:picMkLst>
        </pc:picChg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3818322718" sldId="264"/>
        </pc:sldMkLst>
      </pc:sldChg>
      <pc:sldChg chg="modSp mod">
        <pc:chgData name="Dimitri de Saint Guilhem" userId="b3a242cf8548cc63" providerId="LiveId" clId="{5C383334-1F7E-4221-8E99-0467E94D315B}" dt="2025-02-14T08:26:01.500" v="1053" actId="20577"/>
        <pc:sldMkLst>
          <pc:docMk/>
          <pc:sldMk cId="3525332716" sldId="266"/>
        </pc:sldMkLst>
        <pc:spChg chg="mod">
          <ac:chgData name="Dimitri de Saint Guilhem" userId="b3a242cf8548cc63" providerId="LiveId" clId="{5C383334-1F7E-4221-8E99-0467E94D315B}" dt="2025-02-14T08:26:01.500" v="1053" actId="20577"/>
          <ac:spMkLst>
            <pc:docMk/>
            <pc:sldMk cId="3525332716" sldId="266"/>
            <ac:spMk id="3" creationId="{EF200934-1052-3CF7-1D24-1886B50C43AD}"/>
          </ac:spMkLst>
        </pc:spChg>
      </pc:sldChg>
      <pc:sldChg chg="addSp modSp add mod">
        <pc:chgData name="Dimitri de Saint Guilhem" userId="b3a242cf8548cc63" providerId="LiveId" clId="{5C383334-1F7E-4221-8E99-0467E94D315B}" dt="2025-02-14T08:45:43.860" v="1366" actId="20577"/>
        <pc:sldMkLst>
          <pc:docMk/>
          <pc:sldMk cId="256888344" sldId="267"/>
        </pc:sldMkLst>
        <pc:spChg chg="mod">
          <ac:chgData name="Dimitri de Saint Guilhem" userId="b3a242cf8548cc63" providerId="LiveId" clId="{5C383334-1F7E-4221-8E99-0467E94D315B}" dt="2025-02-14T07:54:12.463" v="495" actId="20577"/>
          <ac:spMkLst>
            <pc:docMk/>
            <pc:sldMk cId="256888344" sldId="267"/>
            <ac:spMk id="2" creationId="{37FC921E-4129-1A79-1618-0ADF2E0D5CA0}"/>
          </ac:spMkLst>
        </pc:spChg>
        <pc:spChg chg="mod">
          <ac:chgData name="Dimitri de Saint Guilhem" userId="b3a242cf8548cc63" providerId="LiveId" clId="{5C383334-1F7E-4221-8E99-0467E94D315B}" dt="2025-02-14T08:45:43.860" v="1366" actId="20577"/>
          <ac:spMkLst>
            <pc:docMk/>
            <pc:sldMk cId="256888344" sldId="267"/>
            <ac:spMk id="3" creationId="{AF88B8F9-B718-BFF2-A83D-C405D103B1B3}"/>
          </ac:spMkLst>
        </pc:spChg>
        <pc:grpChg chg="add mod">
          <ac:chgData name="Dimitri de Saint Guilhem" userId="b3a242cf8548cc63" providerId="LiveId" clId="{5C383334-1F7E-4221-8E99-0467E94D315B}" dt="2025-02-14T08:31:11.003" v="1129" actId="164"/>
          <ac:grpSpMkLst>
            <pc:docMk/>
            <pc:sldMk cId="256888344" sldId="267"/>
            <ac:grpSpMk id="10" creationId="{F9F58B65-C4FB-E838-7D52-3E2FEA5D813D}"/>
          </ac:grpSpMkLst>
        </pc:grpChg>
        <pc:picChg chg="add mod modCrop">
          <ac:chgData name="Dimitri de Saint Guilhem" userId="b3a242cf8548cc63" providerId="LiveId" clId="{5C383334-1F7E-4221-8E99-0467E94D315B}" dt="2025-02-14T08:31:11.003" v="1129" actId="164"/>
          <ac:picMkLst>
            <pc:docMk/>
            <pc:sldMk cId="256888344" sldId="267"/>
            <ac:picMk id="8" creationId="{4597D356-BFF2-7EF9-85AB-4808D7F16700}"/>
          </ac:picMkLst>
        </pc:picChg>
        <pc:picChg chg="add mod modCrop">
          <ac:chgData name="Dimitri de Saint Guilhem" userId="b3a242cf8548cc63" providerId="LiveId" clId="{5C383334-1F7E-4221-8E99-0467E94D315B}" dt="2025-02-14T08:31:11.003" v="1129" actId="164"/>
          <ac:picMkLst>
            <pc:docMk/>
            <pc:sldMk cId="256888344" sldId="267"/>
            <ac:picMk id="9" creationId="{0E760B68-780F-DB02-0E6B-FD557A2C78A2}"/>
          </ac:picMkLst>
        </pc:picChg>
      </pc:sldChg>
      <pc:sldChg chg="modSp new del mod">
        <pc:chgData name="Dimitri de Saint Guilhem" userId="b3a242cf8548cc63" providerId="LiveId" clId="{5C383334-1F7E-4221-8E99-0467E94D315B}" dt="2025-02-14T07:53:58.700" v="462" actId="680"/>
        <pc:sldMkLst>
          <pc:docMk/>
          <pc:sldMk cId="409131496" sldId="267"/>
        </pc:sldMkLst>
        <pc:spChg chg="mod">
          <ac:chgData name="Dimitri de Saint Guilhem" userId="b3a242cf8548cc63" providerId="LiveId" clId="{5C383334-1F7E-4221-8E99-0467E94D315B}" dt="2025-02-14T07:53:57.696" v="461" actId="20577"/>
          <ac:spMkLst>
            <pc:docMk/>
            <pc:sldMk cId="409131496" sldId="267"/>
            <ac:spMk id="2" creationId="{F8417593-4AC1-0E67-FD0D-E13B548A9CF7}"/>
          </ac:spMkLst>
        </pc:spChg>
      </pc:sldChg>
      <pc:sldChg chg="addSp delSp modSp add mod ord">
        <pc:chgData name="Dimitri de Saint Guilhem" userId="b3a242cf8548cc63" providerId="LiveId" clId="{5C383334-1F7E-4221-8E99-0467E94D315B}" dt="2025-02-14T08:32:04.573" v="1159" actId="1076"/>
        <pc:sldMkLst>
          <pc:docMk/>
          <pc:sldMk cId="3055953057" sldId="268"/>
        </pc:sldMkLst>
        <pc:spChg chg="mod">
          <ac:chgData name="Dimitri de Saint Guilhem" userId="b3a242cf8548cc63" providerId="LiveId" clId="{5C383334-1F7E-4221-8E99-0467E94D315B}" dt="2025-02-14T08:30:29.609" v="1127" actId="1076"/>
          <ac:spMkLst>
            <pc:docMk/>
            <pc:sldMk cId="3055953057" sldId="268"/>
            <ac:spMk id="2" creationId="{3336EC42-2F97-056A-81E2-4F572F6F2F7A}"/>
          </ac:spMkLst>
        </pc:spChg>
        <pc:spChg chg="del">
          <ac:chgData name="Dimitri de Saint Guilhem" userId="b3a242cf8548cc63" providerId="LiveId" clId="{5C383334-1F7E-4221-8E99-0467E94D315B}" dt="2025-02-14T08:27:54.916" v="1110" actId="478"/>
          <ac:spMkLst>
            <pc:docMk/>
            <pc:sldMk cId="3055953057" sldId="268"/>
            <ac:spMk id="3" creationId="{8E81D4A8-974D-E1BA-1657-EA2973456DF1}"/>
          </ac:spMkLst>
        </pc:spChg>
        <pc:spChg chg="add del mod">
          <ac:chgData name="Dimitri de Saint Guilhem" userId="b3a242cf8548cc63" providerId="LiveId" clId="{5C383334-1F7E-4221-8E99-0467E94D315B}" dt="2025-02-14T08:32:02.105" v="1158" actId="20577"/>
          <ac:spMkLst>
            <pc:docMk/>
            <pc:sldMk cId="3055953057" sldId="268"/>
            <ac:spMk id="8" creationId="{F928DC95-7EE4-FCA8-1F7D-4145F6B5E438}"/>
          </ac:spMkLst>
        </pc:spChg>
        <pc:grpChg chg="add mod">
          <ac:chgData name="Dimitri de Saint Guilhem" userId="b3a242cf8548cc63" providerId="LiveId" clId="{5C383334-1F7E-4221-8E99-0467E94D315B}" dt="2025-02-14T08:32:04.573" v="1159" actId="1076"/>
          <ac:grpSpMkLst>
            <pc:docMk/>
            <pc:sldMk cId="3055953057" sldId="268"/>
            <ac:grpSpMk id="14" creationId="{A48132AE-5513-F5A8-BCE1-32A05A699D5E}"/>
          </ac:grpSpMkLst>
        </pc:grpChg>
        <pc:grpChg chg="add del mod">
          <ac:chgData name="Dimitri de Saint Guilhem" userId="b3a242cf8548cc63" providerId="LiveId" clId="{5C383334-1F7E-4221-8E99-0467E94D315B}" dt="2025-02-14T08:31:27.904" v="1135" actId="478"/>
          <ac:grpSpMkLst>
            <pc:docMk/>
            <pc:sldMk cId="3055953057" sldId="268"/>
            <ac:grpSpMk id="15" creationId="{AD3AD89C-32E0-19FF-6AFE-B1F66C5DEE69}"/>
          </ac:grpSpMkLst>
        </pc:grpChg>
        <pc:picChg chg="add mod ord modCrop">
          <ac:chgData name="Dimitri de Saint Guilhem" userId="b3a242cf8548cc63" providerId="LiveId" clId="{5C383334-1F7E-4221-8E99-0467E94D315B}" dt="2025-02-14T08:30:20.217" v="1124" actId="164"/>
          <ac:picMkLst>
            <pc:docMk/>
            <pc:sldMk cId="3055953057" sldId="268"/>
            <ac:picMk id="10" creationId="{DF67FD38-D732-5976-1414-703B5A8F117C}"/>
          </ac:picMkLst>
        </pc:picChg>
        <pc:picChg chg="add mod modCrop">
          <ac:chgData name="Dimitri de Saint Guilhem" userId="b3a242cf8548cc63" providerId="LiveId" clId="{5C383334-1F7E-4221-8E99-0467E94D315B}" dt="2025-02-14T08:30:20.217" v="1124" actId="164"/>
          <ac:picMkLst>
            <pc:docMk/>
            <pc:sldMk cId="3055953057" sldId="268"/>
            <ac:picMk id="12" creationId="{E8D881AF-E2E3-F9DE-C599-8FD8DD181C30}"/>
          </ac:picMkLst>
        </pc:picChg>
        <pc:picChg chg="add mod modCrop">
          <ac:chgData name="Dimitri de Saint Guilhem" userId="b3a242cf8548cc63" providerId="LiveId" clId="{5C383334-1F7E-4221-8E99-0467E94D315B}" dt="2025-02-14T08:30:20.217" v="1124" actId="164"/>
          <ac:picMkLst>
            <pc:docMk/>
            <pc:sldMk cId="3055953057" sldId="268"/>
            <ac:picMk id="13" creationId="{AE181FB0-B989-1FCC-C14D-6DD0DF8E45CF}"/>
          </ac:picMkLst>
        </pc:picChg>
        <pc:picChg chg="mod">
          <ac:chgData name="Dimitri de Saint Guilhem" userId="b3a242cf8548cc63" providerId="LiveId" clId="{5C383334-1F7E-4221-8E99-0467E94D315B}" dt="2025-02-14T08:31:14.677" v="1130"/>
          <ac:picMkLst>
            <pc:docMk/>
            <pc:sldMk cId="3055953057" sldId="268"/>
            <ac:picMk id="16" creationId="{BD28F1DE-7CBC-D80F-115E-98C98E0C887D}"/>
          </ac:picMkLst>
        </pc:picChg>
        <pc:picChg chg="mod">
          <ac:chgData name="Dimitri de Saint Guilhem" userId="b3a242cf8548cc63" providerId="LiveId" clId="{5C383334-1F7E-4221-8E99-0467E94D315B}" dt="2025-02-14T08:31:14.677" v="1130"/>
          <ac:picMkLst>
            <pc:docMk/>
            <pc:sldMk cId="3055953057" sldId="268"/>
            <ac:picMk id="17" creationId="{B9041D66-5340-94C0-809E-B300A6EF05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B2302-459A-D849-968D-5F88268DAF04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D1AF-E739-FF42-9D4A-9E5DED135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3A23-8633-E801-43B8-CB396E2C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D571-E74B-5E5D-119B-F0FA4437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74EE-65CA-AA27-6B59-C2ACB69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1B8AB-6F7D-92FD-EC6A-D823A189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F07AB-ED8F-A26B-9E57-DE7D325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B78D4-8561-94CE-C453-55B43AA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4A74AB-7B0F-27C3-14C3-F9B9EC72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A2DD4-F363-F202-91CE-026A12D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82C84-094F-B447-6FC3-3D6E1E2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FD3D7-B4F1-2DF6-F222-2FD080A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01DDE9-C705-1D22-35D1-8C9E3143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9ADF-D568-0EC2-4378-40FFC84A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3544A-85F4-A40D-4DFF-19A4A69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621DE-C5AC-10D1-87FD-4104DCA4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DDCBB-9796-6E9F-FE49-EC2DF7F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6F2A4-2B02-B34D-86F4-F7EEA301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8A2B4-430B-2931-4599-F9998383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AA3D7-9906-7801-8C08-802F183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0FE03-48B7-C309-5F60-BECD5D2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5321-835B-199A-7DB9-9AAC7FB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9319-4E16-0ED4-4F1F-C874097D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48E93-10DB-6BCF-1F7C-2309D32A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E8F2C-D6DE-8A74-AB55-A2AA6FD4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0D23-4FFC-405F-935E-9E7315F5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BF784-5555-2D4E-3B21-DF7E75A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8892C-DE66-384A-011E-8A6253F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FA0D0-B8A7-A70A-5335-2E077F03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29171-1E38-1A78-ECE0-6785F395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6D880-B780-D648-D1EC-56B766D0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A6064-4162-4ABF-1401-153955B5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7ADBE-8289-B83B-4880-FCADC35A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1ED55-2997-D6D3-99BC-17AA6ED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AC939-3334-70C8-02EF-E2B59F27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B4852A-F7D3-31BF-9B02-FD4C1A1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97E543-0556-E574-E308-168428BE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05747-A7A8-E2D0-0CB9-4E864FEC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E8DDB8-22BE-2F37-ABFE-6DD77E6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17799F-3EB0-A16A-6F3B-DAE1BFA1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CEDD9-3446-67C2-01AB-2FFA6782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70FB-D455-3D02-21CC-010D101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A9F8B-8D3F-24FF-4DE2-AF4E800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DBAD4-2725-2CCE-2D12-E3BB9CE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0A408F-1877-729E-D438-794627D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A20920-B97F-F55B-9D96-BAC61666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A65B1-1EA6-10FC-0680-42C88E55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43795-FD4F-07BD-8708-BA5B149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69FAC-8D59-C744-E46A-B7CCCC59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2598D-0780-2B37-429D-25770BBE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672AE-294F-36D6-A7D1-BF013837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72590-3A5A-BB5F-0F7F-15430F2A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B812F-E49E-1F15-7C02-01DC0C8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2A373-961D-134B-D9C1-88264DF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79292-6AB3-F880-5A16-1D61AFE4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723965-9E2E-2993-3A96-201B1D1B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13ACE-DDE6-3A90-461C-E6A6EF05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51838-BC98-7135-3661-D84627A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3A5E6-EE34-D869-C8FB-C74E29D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7F07D-0663-105C-C2BD-7EE8EF2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9180BB-564B-EEA5-D08D-AC291E6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2053C-7573-0E41-A63B-022FCB3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478F3-B737-5CF2-5B39-311B3A3B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EFA46-666D-CFAA-C28B-3706CFED4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753F-9267-C591-F3A5-702BBA7F5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4A184-F402-B0EC-3CAE-52FE385A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VRP robuste avec contrainte de capacité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596171-CD01-B73C-017A-81468CAC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060"/>
            <a:ext cx="9144000" cy="19520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Projet MPRO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Dimitri Delpech de Saint Guilhem – Tadeo Delapalme</a:t>
            </a:r>
          </a:p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Encadrants : Zacharie Alès, Daniel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Porumbel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5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4C8F-489A-6897-3015-D5D1E902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8DA81-4632-A5B1-D4C5-3F96EC3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Résultats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B018E-3BE0-9BFF-DE7D-CF4ED8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81CA1-8549-538A-51F3-CB693400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627394-4223-739D-FF40-8A8D90C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10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1FADE53-22A6-4799-7555-3AA1876E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0479"/>
            <a:ext cx="7772400" cy="44237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FE8B18-A5DA-ADAA-251D-A8BCD46A2A81}"/>
              </a:ext>
            </a:extLst>
          </p:cNvPr>
          <p:cNvSpPr txBox="1"/>
          <p:nvPr/>
        </p:nvSpPr>
        <p:spPr>
          <a:xfrm>
            <a:off x="8354291" y="1681040"/>
            <a:ext cx="3699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 avec le relâché continu du modèle 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de calcul des heuristiques sur les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 complètes plusieurs ordres de grandeurs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 dessus de  celles sur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sous-tours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 sur les instances euclidiennes</a:t>
            </a:r>
          </a:p>
        </p:txBody>
      </p:sp>
    </p:spTree>
    <p:extLst>
      <p:ext uri="{BB962C8B-B14F-4D97-AF65-F5344CB8AC3E}">
        <p14:creationId xmlns:p14="http://schemas.microsoft.com/office/powerpoint/2010/main" val="89918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13E3-B9ED-10B6-EE94-7EF3067A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7F47-5ECF-B870-BEB2-4894058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Comparaison avec les méthodes exactes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B51CE-904F-CCBE-7F95-12CBCC51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FD001-BF10-5955-A6EB-0C5A7972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316E5-5587-59F3-45B2-900135EC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11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E2D1AF-1443-2423-5A7E-125CE5D66CC8}"/>
              </a:ext>
            </a:extLst>
          </p:cNvPr>
          <p:cNvSpPr txBox="1"/>
          <p:nvPr/>
        </p:nvSpPr>
        <p:spPr>
          <a:xfrm>
            <a:off x="838200" y="5058726"/>
            <a:ext cx="100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Avec 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limite de 2s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3-opt sur les sous tours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 meilleure dès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fr-FR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ème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instance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euclidien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D4971C1-C422-CC41-9EFA-2523CFB6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7" y="1884175"/>
            <a:ext cx="4589167" cy="29810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66CDD27-6E51-AB6F-1EDF-0E6B96AA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42" y="1918274"/>
            <a:ext cx="4589167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E00F-C73A-075F-E46E-4C7CD245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D73E8-14ED-9CCC-4F9C-1808890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Diagramme de performance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F419E-076B-63B3-DE96-E57B5982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560FB-5671-2293-9247-E3B86760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BEE9D-5D62-0AB9-85FE-C3BC97E6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12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5748A6-99C5-A7C0-9C5A-CA20A67BA0E1}"/>
              </a:ext>
            </a:extLst>
          </p:cNvPr>
          <p:cNvSpPr txBox="1"/>
          <p:nvPr/>
        </p:nvSpPr>
        <p:spPr>
          <a:xfrm>
            <a:off x="7107382" y="2307739"/>
            <a:ext cx="424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loin la plus efficace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gains avec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résolution heuristique du sous problème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pour le B&amp;C donc non considéré.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Perte de qualité avec l’utilisation  d’un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warm start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(pour résolution exacte)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5D785BA-18B0-4F1D-956C-669BBF05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09" y="1646238"/>
            <a:ext cx="6480290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1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9BDF-69A4-DFB5-83C0-8AC4E821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E64F4-D21D-376A-CAB5-D13FECA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Comparaison des gaps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582E6-73A0-A1B7-0FD1-F45A38B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EA94B-C3C5-4127-34B8-EE9CBB1C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E7D9A-A0DC-8586-5D6E-5A067E5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13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E9EE5-D292-4E70-225A-492005EC547D}"/>
              </a:ext>
            </a:extLst>
          </p:cNvPr>
          <p:cNvSpPr txBox="1"/>
          <p:nvPr/>
        </p:nvSpPr>
        <p:spPr>
          <a:xfrm>
            <a:off x="590029" y="5298718"/>
            <a:ext cx="111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qui donne le meilleur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Performances 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proches de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meilleure méthode exacte</a:t>
            </a:r>
          </a:p>
        </p:txBody>
      </p:sp>
      <p:pic>
        <p:nvPicPr>
          <p:cNvPr id="10" name="Espace réservé du contenu 9" descr="Une image contenant ligne, Tracé, diagra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01C0361-F42F-AF59-65A0-AE31F7570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29" y="1470717"/>
            <a:ext cx="5505971" cy="3576606"/>
          </a:xfrm>
        </p:spPr>
      </p:pic>
      <p:pic>
        <p:nvPicPr>
          <p:cNvPr id="12" name="Image 11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3627E73B-0C6F-01C0-880B-FDEB7FFF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71" y="1470717"/>
            <a:ext cx="5674905" cy="36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5EC7A-B0B5-6459-3D31-694F249D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Sommaire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00934-1052-3CF7-1D24-1886B50C4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518" y="1825625"/>
            <a:ext cx="9729281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Méthodes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exactes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coupants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Branch-and-cut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Dualisation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Heuristiques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Résultats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F8D31B-7A90-0F02-48A9-54E8F86C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7F9D0-BFB1-2597-38D5-E24A94B9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DC920-3968-B41D-E4F2-EAD6880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33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5A22-15FE-ECC2-F88F-F692E284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6EC42-2F97-056A-81E2-4F572F6F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99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01DDD-A606-0A49-C9EE-5CA40F46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D593A-CC53-9FD5-2D15-B36CC91D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12008-03CC-136B-B19C-B685E505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3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928DC95-7EE4-FCA8-1F7D-4145F6B5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Problème maître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48132AE-5513-F5A8-BCE1-32A05A699D5E}"/>
              </a:ext>
            </a:extLst>
          </p:cNvPr>
          <p:cNvGrpSpPr/>
          <p:nvPr/>
        </p:nvGrpSpPr>
        <p:grpSpPr>
          <a:xfrm>
            <a:off x="1314855" y="1943937"/>
            <a:ext cx="8610600" cy="3592564"/>
            <a:chOff x="0" y="1358815"/>
            <a:chExt cx="9784080" cy="4140370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E8D881AF-E2E3-F9DE-C599-8FD8DD181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7250"/>
            <a:stretch/>
          </p:blipFill>
          <p:spPr>
            <a:xfrm>
              <a:off x="0" y="1358815"/>
              <a:ext cx="6431280" cy="414037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F67FD38-D732-5976-1414-703B5A8F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3667" t="29510"/>
            <a:stretch/>
          </p:blipFill>
          <p:spPr>
            <a:xfrm>
              <a:off x="4135120" y="2580640"/>
              <a:ext cx="5648960" cy="2918545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E181FB0-B989-1FCC-C14D-6DD0DF8E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3500" b="70490"/>
            <a:stretch/>
          </p:blipFill>
          <p:spPr>
            <a:xfrm>
              <a:off x="7772400" y="1418665"/>
              <a:ext cx="2011680" cy="1221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59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B33E-D35B-6519-7ED0-65339E66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A22FB-249E-4719-C905-3E93706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BB89A-CEC7-1ACA-1378-AECDA9AA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" y="1825625"/>
            <a:ext cx="11644009" cy="4351338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Plans coupants</a:t>
            </a:r>
          </a:p>
          <a:p>
            <a:r>
              <a:rPr lang="fr-FR" dirty="0"/>
              <a:t>Création d’un modèle maître à chaque nouvelle contrainte.</a:t>
            </a:r>
          </a:p>
          <a:p>
            <a:r>
              <a:rPr lang="fr-FR" dirty="0"/>
              <a:t>Création d’un modèle pour le sous problème pour chaque problème maître.</a:t>
            </a:r>
          </a:p>
          <a:p>
            <a:pPr marL="0" indent="0">
              <a:buNone/>
            </a:pPr>
            <a:r>
              <a:rPr lang="fr-FR" u="sng" dirty="0"/>
              <a:t>Branch and </a:t>
            </a:r>
            <a:r>
              <a:rPr lang="fr-FR" u="sng" dirty="0" err="1"/>
              <a:t>cut</a:t>
            </a:r>
            <a:endParaRPr lang="fr-FR" u="sng" dirty="0"/>
          </a:p>
          <a:p>
            <a:r>
              <a:rPr lang="fr-FR" dirty="0"/>
              <a:t>Création d’un unique modèle maître.</a:t>
            </a:r>
          </a:p>
          <a:p>
            <a:r>
              <a:rPr lang="fr-FR" dirty="0"/>
              <a:t>Création d’un modèle pour le sous problème à chaque solution entière et il génère une coupe.</a:t>
            </a:r>
          </a:p>
          <a:p>
            <a:r>
              <a:rPr lang="fr-FR" dirty="0"/>
              <a:t>Callback: limite à 1 le nombre de thread.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25705-1233-E7F9-F915-A0F32FF6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F0858-3278-C50D-E1CD-903EF5B6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D5433-350A-CCC2-E7C2-4F7934C3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86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F05DD-68C6-0D58-9D18-908F174E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C921E-4129-1A79-1618-0ADF2E0D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Algorithme pour le sous problème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88B8F9-B718-BFF2-A83D-C405D103B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834" y="1825625"/>
                <a:ext cx="660508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1" dirty="0"/>
                  <a:t>2 problèmes du sac-à-dos fractionnaire</a:t>
                </a:r>
              </a:p>
              <a:p>
                <a:r>
                  <a:rPr lang="fr-FR" dirty="0"/>
                  <a:t>Comme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 est entier:</a:t>
                </a:r>
              </a:p>
              <a:p>
                <a:pPr lvl="1"/>
                <a:r>
                  <a:rPr lang="fr-FR" dirty="0"/>
                  <a:t>On prend les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 premiers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fr-FR" b="0" dirty="0"/>
                  <a:t> </a:t>
                </a:r>
                <a:r>
                  <a:rPr lang="fr-FR" dirty="0"/>
                  <a:t>égaux à 1 par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b="0" dirty="0"/>
                  <a:t> décroissant.</a:t>
                </a:r>
              </a:p>
              <a:p>
                <a:pPr lvl="1"/>
                <a:r>
                  <a:rPr lang="fr-FR" b="0" dirty="0"/>
                  <a:t>On procède de manière similaire avec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b="0" dirty="0"/>
                  <a:t>.</a:t>
                </a:r>
              </a:p>
              <a:p>
                <a:r>
                  <a:rPr lang="fr-FR" dirty="0"/>
                  <a:t>Amélioration:</a:t>
                </a:r>
              </a:p>
              <a:p>
                <a:pPr marL="457200" lvl="1" indent="0">
                  <a:buNone/>
                </a:pPr>
                <a:r>
                  <a:rPr lang="fr-FR" dirty="0"/>
                  <a:t>De 2% du temps d’exécution dédié au </a:t>
                </a:r>
                <a:r>
                  <a:rPr lang="fr-FR" dirty="0" err="1"/>
                  <a:t>ss</a:t>
                </a:r>
                <a:r>
                  <a:rPr lang="fr-FR" dirty="0"/>
                  <a:t>-pb, on passe à 0,05%.</a:t>
                </a:r>
              </a:p>
              <a:p>
                <a:pPr marL="457200" lvl="1" indent="0">
                  <a:buNone/>
                </a:pPr>
                <a:r>
                  <a:rPr lang="fr-FR" dirty="0"/>
                  <a:t>Pb facile -&gt; </a:t>
                </a:r>
                <a:r>
                  <a:rPr lang="fr-FR"/>
                  <a:t>faible différence</a:t>
                </a:r>
                <a:endParaRPr lang="fr-FR" dirty="0"/>
              </a:p>
              <a:p>
                <a:pPr marL="457200" lvl="1" indent="0">
                  <a:buNone/>
                </a:pPr>
                <a:endParaRPr lang="fr-FR" b="0" dirty="0"/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endParaRPr lang="fr-FR" b="0" dirty="0"/>
              </a:p>
              <a:p>
                <a:pPr lvl="1"/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88B8F9-B718-BFF2-A83D-C405D103B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34" y="1825625"/>
                <a:ext cx="6605081" cy="4351338"/>
              </a:xfrm>
              <a:blipFill>
                <a:blip r:embed="rId2"/>
                <a:stretch>
                  <a:fillRect l="-1845" t="-2381" r="-4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13F82-7D10-47AE-6FFD-3783495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E756C-65D8-39B1-71AB-1A15959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03294-5012-172A-6A04-C3C600AB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5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F58B65-C4FB-E838-7D52-3E2FEA5D813D}"/>
              </a:ext>
            </a:extLst>
          </p:cNvPr>
          <p:cNvGrpSpPr/>
          <p:nvPr/>
        </p:nvGrpSpPr>
        <p:grpSpPr>
          <a:xfrm>
            <a:off x="7430750" y="1509236"/>
            <a:ext cx="4362416" cy="3839527"/>
            <a:chOff x="7430750" y="1509236"/>
            <a:chExt cx="4362416" cy="383952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597D356-BFF2-7EF9-85AB-4808D7F16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3635"/>
            <a:stretch/>
          </p:blipFill>
          <p:spPr>
            <a:xfrm>
              <a:off x="7430750" y="1509236"/>
              <a:ext cx="4362416" cy="3839527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E760B68-780F-DB02-0E6B-FD557A2C7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8143" t="61688"/>
            <a:stretch/>
          </p:blipFill>
          <p:spPr>
            <a:xfrm>
              <a:off x="10544580" y="3877786"/>
              <a:ext cx="1248586" cy="1470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1F0F0-4AE2-A632-4E39-75EAEBE4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02D32-CAC0-6E18-9C3A-0D44B08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Dualisation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C7895-84D4-21A0-DDF0-A3A49ABB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403"/>
            <a:ext cx="10515600" cy="34039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3600" dirty="0"/>
              <a:t>Formulation duale du problème.</a:t>
            </a:r>
          </a:p>
          <a:p>
            <a:pPr>
              <a:spcBef>
                <a:spcPts val="1200"/>
              </a:spcBef>
            </a:pPr>
            <a:r>
              <a:rPr lang="fr-FR" sz="3600" dirty="0"/>
              <a:t>Pas de contrainte de nombre de thread.</a:t>
            </a:r>
          </a:p>
          <a:p>
            <a:pPr>
              <a:spcBef>
                <a:spcPts val="1200"/>
              </a:spcBef>
            </a:pPr>
            <a:r>
              <a:rPr lang="fr-FR" sz="3600" dirty="0"/>
              <a:t>Warm start: utilisation d’une heuristique pour initialiser la solution.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884B7-4344-E4C7-51C0-44BD792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B6568-8929-8F1C-FE83-B6923A8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7B01E-8915-0DBB-B9F9-88C0E216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0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9AE7-3EA5-EDE1-FD10-2E42D10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Clarke and Wright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ECF9B-D95F-CAEF-5A6C-1265613C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690688"/>
            <a:ext cx="679514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Borne sup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temps de trajets : heuristiques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statiques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Algorithme de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Clarke and Wright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 et tri des « 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savings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» :</a:t>
            </a: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Une route = un client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routes lorsque c’est possible 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299F-DD92-F563-A7A4-3AB81AC8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3A63-FE28-C682-C344-7EB64459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F9331-FC43-CDE7-F7B9-95F6E27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 descr="Une image contenant Police, écriture manuscrite, calligraphie, blanc&#10;&#10;Le contenu généré par l’IA peut être incorrect.">
            <a:extLst>
              <a:ext uri="{FF2B5EF4-FFF2-40B4-BE49-F238E27FC236}">
                <a16:creationId xmlns:a16="http://schemas.microsoft.com/office/drawing/2014/main" id="{D9597E92-0A65-DC2A-6BCA-274902D9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07" y="1690688"/>
            <a:ext cx="4257671" cy="946149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D03BA02-9CC5-EA09-2CCA-2DFE8D63222E}"/>
              </a:ext>
            </a:extLst>
          </p:cNvPr>
          <p:cNvGrpSpPr>
            <a:grpSpLocks noChangeAspect="1"/>
          </p:cNvGrpSpPr>
          <p:nvPr/>
        </p:nvGrpSpPr>
        <p:grpSpPr>
          <a:xfrm>
            <a:off x="6630694" y="3072606"/>
            <a:ext cx="5152084" cy="2363560"/>
            <a:chOff x="466292" y="772998"/>
            <a:chExt cx="7643495" cy="35065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2AA9C13-1C35-2784-A203-598BE0940896}"/>
                </a:ext>
              </a:extLst>
            </p:cNvPr>
            <p:cNvSpPr/>
            <p:nvPr/>
          </p:nvSpPr>
          <p:spPr>
            <a:xfrm>
              <a:off x="1095023" y="183216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77AE3B-9A13-1B2F-0998-3EEEC5F3EC15}"/>
                </a:ext>
              </a:extLst>
            </p:cNvPr>
            <p:cNvSpPr/>
            <p:nvPr/>
          </p:nvSpPr>
          <p:spPr>
            <a:xfrm>
              <a:off x="1700885" y="873350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36C9F5D-25F3-9DDA-1D5A-D047845E67AE}"/>
                </a:ext>
              </a:extLst>
            </p:cNvPr>
            <p:cNvSpPr/>
            <p:nvPr/>
          </p:nvSpPr>
          <p:spPr>
            <a:xfrm>
              <a:off x="2529098" y="881522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52528FB-D443-DAE0-574D-29BD45ED62DF}"/>
                </a:ext>
              </a:extLst>
            </p:cNvPr>
            <p:cNvSpPr/>
            <p:nvPr/>
          </p:nvSpPr>
          <p:spPr>
            <a:xfrm>
              <a:off x="2918166" y="213168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960C61B-9D94-8D6F-EF4C-9F246F2FA432}"/>
                </a:ext>
              </a:extLst>
            </p:cNvPr>
            <p:cNvSpPr/>
            <p:nvPr/>
          </p:nvSpPr>
          <p:spPr>
            <a:xfrm>
              <a:off x="1873194" y="2562462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116F94C-8988-CAC6-692A-87D631C3D0C7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1232610" y="1970401"/>
              <a:ext cx="664190" cy="6157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83790E-A299-072B-CF03-25AA015AB388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>
            <a:xfrm flipV="1">
              <a:off x="1232610" y="1011583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B064DBB-969E-B2E4-E482-E0D260C7E5E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1862078" y="954325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CB3139A-2ED7-34BC-F41B-F14E9FB870E7}"/>
                </a:ext>
              </a:extLst>
            </p:cNvPr>
            <p:cNvCxnSpPr>
              <a:cxnSpLocks/>
              <a:stCxn id="13" idx="0"/>
              <a:endCxn id="20" idx="4"/>
            </p:cNvCxnSpPr>
            <p:nvPr/>
          </p:nvCxnSpPr>
          <p:spPr>
            <a:xfrm flipV="1">
              <a:off x="2998763" y="1438224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60AEEB7-D994-E4AD-25CB-79240DEBDC5C}"/>
                </a:ext>
              </a:extLst>
            </p:cNvPr>
            <p:cNvCxnSpPr>
              <a:cxnSpLocks/>
              <a:stCxn id="14" idx="7"/>
              <a:endCxn id="13" idx="2"/>
            </p:cNvCxnSpPr>
            <p:nvPr/>
          </p:nvCxnSpPr>
          <p:spPr>
            <a:xfrm flipV="1">
              <a:off x="2010781" y="2212664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3EE3E9D-94B7-0305-6EAB-BFED50A2DA54}"/>
                </a:ext>
              </a:extLst>
            </p:cNvPr>
            <p:cNvSpPr/>
            <p:nvPr/>
          </p:nvSpPr>
          <p:spPr>
            <a:xfrm>
              <a:off x="2941772" y="127627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6FAB0AC-458D-A183-67EF-2771B4E010C5}"/>
                </a:ext>
              </a:extLst>
            </p:cNvPr>
            <p:cNvCxnSpPr>
              <a:cxnSpLocks/>
              <a:stCxn id="20" idx="1"/>
              <a:endCxn id="12" idx="5"/>
            </p:cNvCxnSpPr>
            <p:nvPr/>
          </p:nvCxnSpPr>
          <p:spPr>
            <a:xfrm flipH="1" flipV="1">
              <a:off x="2666685" y="1019755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2F45898-4243-90AF-59C4-F14BC5904E16}"/>
                </a:ext>
              </a:extLst>
            </p:cNvPr>
            <p:cNvSpPr/>
            <p:nvPr/>
          </p:nvSpPr>
          <p:spPr>
            <a:xfrm>
              <a:off x="3228695" y="3500996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51923-6FD4-CFF6-0E44-B7F46721C033}"/>
                </a:ext>
              </a:extLst>
            </p:cNvPr>
            <p:cNvSpPr/>
            <p:nvPr/>
          </p:nvSpPr>
          <p:spPr>
            <a:xfrm>
              <a:off x="2303281" y="3961634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DCBACF6-DDD9-A68D-2379-2785E3D1DEA0}"/>
                </a:ext>
              </a:extLst>
            </p:cNvPr>
            <p:cNvSpPr/>
            <p:nvPr/>
          </p:nvSpPr>
          <p:spPr>
            <a:xfrm>
              <a:off x="1062902" y="3721003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9712E61-5929-998A-A349-9C7F970E4DB4}"/>
                </a:ext>
              </a:extLst>
            </p:cNvPr>
            <p:cNvSpPr/>
            <p:nvPr/>
          </p:nvSpPr>
          <p:spPr>
            <a:xfrm>
              <a:off x="774253" y="2889105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703F7CC-94F4-E262-6380-2BD7FB76B994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2010781" y="2700695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0E4581D-6139-81F7-234A-D6A606F75ADE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2464474" y="3639229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69C941A-C6C4-699B-2C95-0E2817EF57EE}"/>
                </a:ext>
              </a:extLst>
            </p:cNvPr>
            <p:cNvCxnSpPr>
              <a:cxnSpLocks/>
              <a:stCxn id="24" idx="5"/>
              <a:endCxn id="23" idx="2"/>
            </p:cNvCxnSpPr>
            <p:nvPr/>
          </p:nvCxnSpPr>
          <p:spPr>
            <a:xfrm>
              <a:off x="1200489" y="3859236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4717BFD-713E-A3CF-8527-5D4C145A6FEA}"/>
                </a:ext>
              </a:extLst>
            </p:cNvPr>
            <p:cNvCxnSpPr>
              <a:cxnSpLocks/>
              <a:stCxn id="25" idx="4"/>
              <a:endCxn id="24" idx="1"/>
            </p:cNvCxnSpPr>
            <p:nvPr/>
          </p:nvCxnSpPr>
          <p:spPr>
            <a:xfrm>
              <a:off x="854850" y="3051055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35E6FD4-780F-F235-6321-A5D9C9D458DF}"/>
                </a:ext>
              </a:extLst>
            </p:cNvPr>
            <p:cNvCxnSpPr>
              <a:cxnSpLocks/>
              <a:stCxn id="25" idx="7"/>
              <a:endCxn id="14" idx="2"/>
            </p:cNvCxnSpPr>
            <p:nvPr/>
          </p:nvCxnSpPr>
          <p:spPr>
            <a:xfrm flipV="1">
              <a:off x="911840" y="2643437"/>
              <a:ext cx="961354" cy="26938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èche vers la droite 30">
              <a:extLst>
                <a:ext uri="{FF2B5EF4-FFF2-40B4-BE49-F238E27FC236}">
                  <a16:creationId xmlns:a16="http://schemas.microsoft.com/office/drawing/2014/main" id="{190C765B-B339-5A84-1CAA-5805DDB47545}"/>
                </a:ext>
              </a:extLst>
            </p:cNvPr>
            <p:cNvSpPr/>
            <p:nvPr/>
          </p:nvSpPr>
          <p:spPr>
            <a:xfrm>
              <a:off x="4016046" y="2327750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14CBD8-11AB-7775-FF9B-0E5C8691D7FA}"/>
                </a:ext>
              </a:extLst>
            </p:cNvPr>
            <p:cNvSpPr txBox="1"/>
            <p:nvPr/>
          </p:nvSpPr>
          <p:spPr>
            <a:xfrm>
              <a:off x="775447" y="1728477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27207C0-95A6-4828-C7B2-E2BF31131390}"/>
                </a:ext>
              </a:extLst>
            </p:cNvPr>
            <p:cNvSpPr txBox="1"/>
            <p:nvPr/>
          </p:nvSpPr>
          <p:spPr>
            <a:xfrm>
              <a:off x="466292" y="27854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3970930-6C5E-83A4-D785-D9E9EBB622C2}"/>
                </a:ext>
              </a:extLst>
            </p:cNvPr>
            <p:cNvSpPr/>
            <p:nvPr/>
          </p:nvSpPr>
          <p:spPr>
            <a:xfrm>
              <a:off x="5814922" y="175119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1621B41-0EFD-4F8E-7A90-759C3780D8CB}"/>
                </a:ext>
              </a:extLst>
            </p:cNvPr>
            <p:cNvSpPr/>
            <p:nvPr/>
          </p:nvSpPr>
          <p:spPr>
            <a:xfrm>
              <a:off x="6420784" y="792375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BA95A0-B783-9DD6-F77F-255B3D9F6D18}"/>
                </a:ext>
              </a:extLst>
            </p:cNvPr>
            <p:cNvSpPr/>
            <p:nvPr/>
          </p:nvSpPr>
          <p:spPr>
            <a:xfrm>
              <a:off x="7248997" y="800547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CE832CC-370F-3CC9-DBD5-6E43D6FD89C5}"/>
                </a:ext>
              </a:extLst>
            </p:cNvPr>
            <p:cNvSpPr/>
            <p:nvPr/>
          </p:nvSpPr>
          <p:spPr>
            <a:xfrm>
              <a:off x="7638065" y="205071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3BE06A-24F0-D0A2-11CE-828CD20A0D98}"/>
                </a:ext>
              </a:extLst>
            </p:cNvPr>
            <p:cNvSpPr/>
            <p:nvPr/>
          </p:nvSpPr>
          <p:spPr>
            <a:xfrm>
              <a:off x="6593093" y="2481487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44422F9-F2AA-3BCC-6EAB-1B69449E5D32}"/>
                </a:ext>
              </a:extLst>
            </p:cNvPr>
            <p:cNvCxnSpPr>
              <a:stCxn id="34" idx="5"/>
              <a:endCxn id="38" idx="1"/>
            </p:cNvCxnSpPr>
            <p:nvPr/>
          </p:nvCxnSpPr>
          <p:spPr>
            <a:xfrm>
              <a:off x="5952509" y="1889426"/>
              <a:ext cx="664190" cy="615777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3692A4B-C7C5-9D4E-6588-3AAF7EE006F8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5952509" y="930608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534EF1E-F160-2D59-F0F2-D4DB93F7C20D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 flipV="1">
              <a:off x="6581977" y="873350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F76B6E8C-BB3B-ADF1-E5D1-62CD3252BFB6}"/>
                </a:ext>
              </a:extLst>
            </p:cNvPr>
            <p:cNvCxnSpPr>
              <a:cxnSpLocks/>
              <a:stCxn id="37" idx="0"/>
              <a:endCxn id="44" idx="4"/>
            </p:cNvCxnSpPr>
            <p:nvPr/>
          </p:nvCxnSpPr>
          <p:spPr>
            <a:xfrm flipV="1">
              <a:off x="7718662" y="1357249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C7C6643-8544-B730-7407-A2227FD2D4CE}"/>
                </a:ext>
              </a:extLst>
            </p:cNvPr>
            <p:cNvCxnSpPr>
              <a:cxnSpLocks/>
              <a:stCxn id="38" idx="7"/>
              <a:endCxn id="37" idx="2"/>
            </p:cNvCxnSpPr>
            <p:nvPr/>
          </p:nvCxnSpPr>
          <p:spPr>
            <a:xfrm flipV="1">
              <a:off x="6730680" y="2131689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94BE4D0-2C24-2300-5783-DF1031789607}"/>
                </a:ext>
              </a:extLst>
            </p:cNvPr>
            <p:cNvSpPr/>
            <p:nvPr/>
          </p:nvSpPr>
          <p:spPr>
            <a:xfrm>
              <a:off x="7661671" y="119529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383C7356-94F9-09CC-1350-64ECE6F2855F}"/>
                </a:ext>
              </a:extLst>
            </p:cNvPr>
            <p:cNvCxnSpPr>
              <a:cxnSpLocks/>
              <a:stCxn id="44" idx="1"/>
              <a:endCxn id="36" idx="5"/>
            </p:cNvCxnSpPr>
            <p:nvPr/>
          </p:nvCxnSpPr>
          <p:spPr>
            <a:xfrm flipH="1" flipV="1">
              <a:off x="7386584" y="938780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87DFAF9-1BF5-0A2A-4182-3192754FC47E}"/>
                </a:ext>
              </a:extLst>
            </p:cNvPr>
            <p:cNvSpPr/>
            <p:nvPr/>
          </p:nvSpPr>
          <p:spPr>
            <a:xfrm>
              <a:off x="7948594" y="3420021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48B13D54-AF56-7C2F-BF17-1738178CDD45}"/>
                </a:ext>
              </a:extLst>
            </p:cNvPr>
            <p:cNvSpPr/>
            <p:nvPr/>
          </p:nvSpPr>
          <p:spPr>
            <a:xfrm>
              <a:off x="7023180" y="3880659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8A6ABFF-D96E-EAC9-4525-7866EC858E23}"/>
                </a:ext>
              </a:extLst>
            </p:cNvPr>
            <p:cNvSpPr/>
            <p:nvPr/>
          </p:nvSpPr>
          <p:spPr>
            <a:xfrm>
              <a:off x="5782801" y="3640028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3648D3-E9C2-FEE8-BE17-C560C7247845}"/>
                </a:ext>
              </a:extLst>
            </p:cNvPr>
            <p:cNvSpPr/>
            <p:nvPr/>
          </p:nvSpPr>
          <p:spPr>
            <a:xfrm>
              <a:off x="5494152" y="2808130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9F9ABD9-38EB-C733-A56C-63104C7292B2}"/>
                </a:ext>
              </a:extLst>
            </p:cNvPr>
            <p:cNvCxnSpPr>
              <a:cxnSpLocks/>
              <a:stCxn id="38" idx="5"/>
              <a:endCxn id="46" idx="1"/>
            </p:cNvCxnSpPr>
            <p:nvPr/>
          </p:nvCxnSpPr>
          <p:spPr>
            <a:xfrm>
              <a:off x="6730680" y="2619720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AD77B72-1235-2B58-C39B-44BC56D88FAB}"/>
                </a:ext>
              </a:extLst>
            </p:cNvPr>
            <p:cNvCxnSpPr>
              <a:cxnSpLocks/>
              <a:stCxn id="47" idx="6"/>
              <a:endCxn id="46" idx="3"/>
            </p:cNvCxnSpPr>
            <p:nvPr/>
          </p:nvCxnSpPr>
          <p:spPr>
            <a:xfrm flipV="1">
              <a:off x="7184373" y="3558254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B37A6DC-0DCD-954E-8284-676BAB597FFB}"/>
                </a:ext>
              </a:extLst>
            </p:cNvPr>
            <p:cNvCxnSpPr>
              <a:cxnSpLocks/>
              <a:stCxn id="48" idx="5"/>
              <a:endCxn id="47" idx="2"/>
            </p:cNvCxnSpPr>
            <p:nvPr/>
          </p:nvCxnSpPr>
          <p:spPr>
            <a:xfrm>
              <a:off x="5920388" y="3778261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AA78DF4-1947-C1C7-B2D8-92A7897DDF47}"/>
                </a:ext>
              </a:extLst>
            </p:cNvPr>
            <p:cNvCxnSpPr>
              <a:cxnSpLocks/>
              <a:stCxn id="49" idx="4"/>
              <a:endCxn id="48" idx="1"/>
            </p:cNvCxnSpPr>
            <p:nvPr/>
          </p:nvCxnSpPr>
          <p:spPr>
            <a:xfrm>
              <a:off x="5574749" y="2970080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F36D730F-AAF6-59C8-CAE3-AD94B94A9831}"/>
                </a:ext>
              </a:extLst>
            </p:cNvPr>
            <p:cNvCxnSpPr>
              <a:cxnSpLocks/>
              <a:stCxn id="49" idx="7"/>
              <a:endCxn id="38" idx="2"/>
            </p:cNvCxnSpPr>
            <p:nvPr/>
          </p:nvCxnSpPr>
          <p:spPr>
            <a:xfrm flipV="1">
              <a:off x="5631739" y="2562462"/>
              <a:ext cx="961354" cy="269385"/>
            </a:xfrm>
            <a:prstGeom prst="line">
              <a:avLst/>
            </a:prstGeom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ECC0CDF-E235-5832-A3D0-257C5FACDCBB}"/>
                </a:ext>
              </a:extLst>
            </p:cNvPr>
            <p:cNvSpPr txBox="1"/>
            <p:nvPr/>
          </p:nvSpPr>
          <p:spPr>
            <a:xfrm>
              <a:off x="5495346" y="164750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0D1BAED-790E-A01D-E820-7E6E2FA3DCCF}"/>
                </a:ext>
              </a:extLst>
            </p:cNvPr>
            <p:cNvSpPr txBox="1"/>
            <p:nvPr/>
          </p:nvSpPr>
          <p:spPr>
            <a:xfrm>
              <a:off x="5186191" y="2704439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8F848E92-4C48-BC04-4886-595D04C7829E}"/>
                </a:ext>
              </a:extLst>
            </p:cNvPr>
            <p:cNvCxnSpPr>
              <a:cxnSpLocks/>
              <a:stCxn id="34" idx="4"/>
              <a:endCxn id="49" idx="0"/>
            </p:cNvCxnSpPr>
            <p:nvPr/>
          </p:nvCxnSpPr>
          <p:spPr>
            <a:xfrm flipH="1">
              <a:off x="5574749" y="1913143"/>
              <a:ext cx="320770" cy="89498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D05B354-FB49-99EA-B74B-E03CA7FEB48E}"/>
                </a:ext>
              </a:extLst>
            </p:cNvPr>
            <p:cNvSpPr txBox="1"/>
            <p:nvPr/>
          </p:nvSpPr>
          <p:spPr>
            <a:xfrm>
              <a:off x="2918173" y="772998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Route 1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BAA65C9-9234-BF1B-4AD7-30992686C03D}"/>
                </a:ext>
              </a:extLst>
            </p:cNvPr>
            <p:cNvSpPr txBox="1"/>
            <p:nvPr/>
          </p:nvSpPr>
          <p:spPr>
            <a:xfrm>
              <a:off x="3088853" y="3822903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Route 2</a:t>
              </a: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19D35902-236C-3BF0-5018-9ED351C96165}"/>
              </a:ext>
            </a:extLst>
          </p:cNvPr>
          <p:cNvSpPr txBox="1"/>
          <p:nvPr/>
        </p:nvSpPr>
        <p:spPr>
          <a:xfrm>
            <a:off x="8451535" y="5586554"/>
            <a:ext cx="19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 des routes</a:t>
            </a:r>
          </a:p>
        </p:txBody>
      </p:sp>
      <p:pic>
        <p:nvPicPr>
          <p:cNvPr id="64" name="Image 63" descr="Une image contenant Police, blanc, écriture manuscrite, typographie&#10;&#10;Le contenu généré par l’IA peut être incorrect.">
            <a:extLst>
              <a:ext uri="{FF2B5EF4-FFF2-40B4-BE49-F238E27FC236}">
                <a16:creationId xmlns:a16="http://schemas.microsoft.com/office/drawing/2014/main" id="{8AE08FAE-320E-56B0-A830-1C6A05DB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11" y="3879713"/>
            <a:ext cx="2832996" cy="6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8994-5FB9-737A-94B2-88FB1EBA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5974-767A-B8E6-E070-0C90A16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ou 3-opt des sous-tours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FF59F-C03B-9ED6-D7ED-613FD2F3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884218"/>
            <a:ext cx="6795142" cy="4157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d’une solution générée par l’algorithme de Clarke and Wright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9B114-26AA-715B-79C0-DD9987B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A4839-7D62-2FFD-9930-4959E484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EFEF2F-0A12-2317-ADF1-8087E1D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8</a:t>
            </a:fld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D2C442F-6470-93D5-0ACB-ACEB1CCD7856}"/>
              </a:ext>
            </a:extLst>
          </p:cNvPr>
          <p:cNvSpPr txBox="1"/>
          <p:nvPr/>
        </p:nvSpPr>
        <p:spPr>
          <a:xfrm>
            <a:off x="8830699" y="5531355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</a:rPr>
              <a:t>Voisinage 3-opt</a:t>
            </a:r>
          </a:p>
        </p:txBody>
      </p:sp>
      <p:pic>
        <p:nvPicPr>
          <p:cNvPr id="61" name="Image 60" descr="Une image contenant cercle, ligne, capture d’écran, astronomie&#10;&#10;Le contenu généré par l’IA peut être incorrect.">
            <a:extLst>
              <a:ext uri="{FF2B5EF4-FFF2-40B4-BE49-F238E27FC236}">
                <a16:creationId xmlns:a16="http://schemas.microsoft.com/office/drawing/2014/main" id="{84DC19CF-BE8C-B980-E552-55B133B8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42" y="1646221"/>
            <a:ext cx="3924299" cy="1611578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8FF9DA4-369D-2D0E-C438-68E33363F469}"/>
              </a:ext>
            </a:extLst>
          </p:cNvPr>
          <p:cNvSpPr txBox="1"/>
          <p:nvPr/>
        </p:nvSpPr>
        <p:spPr>
          <a:xfrm>
            <a:off x="8774721" y="3073133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65" name="Image 64" descr="Une image contenant cercle, art, léger, étoile&#10;&#10;Le contenu généré par l’IA peut être incorrect.">
            <a:extLst>
              <a:ext uri="{FF2B5EF4-FFF2-40B4-BE49-F238E27FC236}">
                <a16:creationId xmlns:a16="http://schemas.microsoft.com/office/drawing/2014/main" id="{2538CC70-4510-51E3-2E71-2D37FF0E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42" y="3805520"/>
            <a:ext cx="4114801" cy="15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ECB50-5A13-6F03-E3CC-23B21623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22C6D-82E0-3BF0-7BAA-3A83532F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de la solution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DBFBF-6DDA-C98E-41AB-2FE2F12F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6" y="1985870"/>
            <a:ext cx="6795142" cy="4075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2-opt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chaque voisin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2">
              <a:lnSpc>
                <a:spcPct val="100000"/>
              </a:lnSpc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2/3-opt sur chaque sous-tours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(possiblement amélioré) devient la solution courante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Possibilité de prendre en compte le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coût exact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d’une solution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A525F-44A8-F852-B434-4C1F4DDE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44DE2-EDBE-AF47-EB02-5C120553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2DF258-DB2A-E9CF-A208-BB949C6B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9</a:t>
            </a:fld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E136270-78F1-FFEE-8411-ACC027D8B4E3}"/>
              </a:ext>
            </a:extLst>
          </p:cNvPr>
          <p:cNvSpPr txBox="1"/>
          <p:nvPr/>
        </p:nvSpPr>
        <p:spPr>
          <a:xfrm>
            <a:off x="8792328" y="5296280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10" name="Image 9" descr="Une image contenant ligne, diagramme, conception, léger&#10;&#10;Le contenu généré par l’IA peut être incorrect.">
            <a:extLst>
              <a:ext uri="{FF2B5EF4-FFF2-40B4-BE49-F238E27FC236}">
                <a16:creationId xmlns:a16="http://schemas.microsoft.com/office/drawing/2014/main" id="{D815D63A-9BBF-7EE7-97B7-37D0AC6B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82" y="1693005"/>
            <a:ext cx="4256232" cy="34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514</Words>
  <Application>Microsoft Office PowerPoint</Application>
  <PresentationFormat>Grand écran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Thème Office</vt:lpstr>
      <vt:lpstr>VRP robuste avec contrainte de capacité</vt:lpstr>
      <vt:lpstr>Sommaire</vt:lpstr>
      <vt:lpstr>Plans coupants et branch and cut</vt:lpstr>
      <vt:lpstr>Plans coupants et branch and cut</vt:lpstr>
      <vt:lpstr>Algorithme pour le sous problème</vt:lpstr>
      <vt:lpstr>Dualisation</vt:lpstr>
      <vt:lpstr>Heuristiques : Clarke and Wright</vt:lpstr>
      <vt:lpstr>Heuristiques : Voisinages 2-opt ou 3-opt des sous-tours</vt:lpstr>
      <vt:lpstr>Heuristiques : Voisinages 2-opt de la solution complète</vt:lpstr>
      <vt:lpstr>Heuristiques : Résultats</vt:lpstr>
      <vt:lpstr>Heuristique : Comparaison avec les méthodes exactes</vt:lpstr>
      <vt:lpstr>Résultats : Diagramme de performance</vt:lpstr>
      <vt:lpstr>Résultats : Comparaison des gaps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d’affectation généralisé</dc:title>
  <dc:creator>Tadeo Delapalme X2021</dc:creator>
  <cp:lastModifiedBy>Dimitri de Saint Guilhem</cp:lastModifiedBy>
  <cp:revision>13</cp:revision>
  <dcterms:created xsi:type="dcterms:W3CDTF">2024-11-12T20:02:46Z</dcterms:created>
  <dcterms:modified xsi:type="dcterms:W3CDTF">2025-02-14T08:45:48Z</dcterms:modified>
</cp:coreProperties>
</file>