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94</Words>
  <Application>Microsoft Macintosh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VRP robuste avec contrainte de capacité</vt:lpstr>
      <vt:lpstr>Heuristique : Clarke and Wright</vt:lpstr>
      <vt:lpstr>Dual</vt:lpstr>
      <vt:lpstr>Plans coupants et branch and cut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7</cp:revision>
  <dcterms:created xsi:type="dcterms:W3CDTF">2024-11-12T20:02:46Z</dcterms:created>
  <dcterms:modified xsi:type="dcterms:W3CDTF">2025-02-13T19:48:49Z</dcterms:modified>
</cp:coreProperties>
</file>