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4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2131652"/>
            <a:ext cx="6795142" cy="3783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D5823BF-A8FF-C727-90A6-F38035A66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358"/>
            <a:ext cx="5784273" cy="37573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</a:p>
        </p:txBody>
      </p:sp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321</Words>
  <Application>Microsoft Macintosh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VRP robuste avec contrainte de capacité</vt:lpstr>
      <vt:lpstr>Heuristique : Clarke and Wright</vt:lpstr>
      <vt:lpstr>Heuristique : Voisinages 2-opt ou 3-opt des sous-tours</vt:lpstr>
      <vt:lpstr>Heuristique : Voisinages 2-opt de la solution complète</vt:lpstr>
      <vt:lpstr>Heuristique : Résultats</vt:lpstr>
      <vt:lpstr>Heuristique : Comparaison avec les méthodes exactes</vt:lpstr>
      <vt:lpstr>Dual</vt:lpstr>
      <vt:lpstr>Plans coupants et branch and cut</vt:lpstr>
      <vt:lpstr>Résultats : Diagramme de performance</vt:lpstr>
      <vt:lpstr>Résultats : Diagramme de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8</cp:revision>
  <dcterms:created xsi:type="dcterms:W3CDTF">2024-11-12T20:02:46Z</dcterms:created>
  <dcterms:modified xsi:type="dcterms:W3CDTF">2025-02-13T20:43:12Z</dcterms:modified>
</cp:coreProperties>
</file>