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59" r:id="rId5"/>
    <p:sldId id="267" r:id="rId6"/>
    <p:sldId id="258" r:id="rId7"/>
    <p:sldId id="257" r:id="rId8"/>
    <p:sldId id="260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83334-1F7E-4221-8E99-0467E94D315B}" v="161" dt="2025-02-14T08:31:14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75" d="100"/>
          <a:sy n="75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 de Saint Guilhem" userId="b3a242cf8548cc63" providerId="LiveId" clId="{5C383334-1F7E-4221-8E99-0467E94D315B}"/>
    <pc:docChg chg="undo custSel addSld delSld modSld sldOrd">
      <pc:chgData name="Dimitri de Saint Guilhem" userId="b3a242cf8548cc63" providerId="LiveId" clId="{5C383334-1F7E-4221-8E99-0467E94D315B}" dt="2025-02-14T10:56:43.432" v="1459" actId="20577"/>
      <pc:docMkLst>
        <pc:docMk/>
      </pc:docMkLst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1359428797" sldId="257"/>
        </pc:sldMkLst>
      </pc:sldChg>
      <pc:sldChg chg="modSp mod ord">
        <pc:chgData name="Dimitri de Saint Guilhem" userId="b3a242cf8548cc63" providerId="LiveId" clId="{5C383334-1F7E-4221-8E99-0467E94D315B}" dt="2025-02-14T08:26:58.225" v="1064" actId="20577"/>
        <pc:sldMkLst>
          <pc:docMk/>
          <pc:sldMk cId="2929504581" sldId="258"/>
        </pc:sldMkLst>
        <pc:spChg chg="mod">
          <ac:chgData name="Dimitri de Saint Guilhem" userId="b3a242cf8548cc63" providerId="LiveId" clId="{5C383334-1F7E-4221-8E99-0467E94D315B}" dt="2025-02-14T08:26:58.225" v="1064" actId="20577"/>
          <ac:spMkLst>
            <pc:docMk/>
            <pc:sldMk cId="2929504581" sldId="258"/>
            <ac:spMk id="2" creationId="{CDD02D32-CAC0-6E18-9C3A-0D44B08D38E4}"/>
          </ac:spMkLst>
        </pc:spChg>
        <pc:spChg chg="mod">
          <ac:chgData name="Dimitri de Saint Guilhem" userId="b3a242cf8548cc63" providerId="LiveId" clId="{5C383334-1F7E-4221-8E99-0467E94D315B}" dt="2025-02-14T07:49:56.004" v="173" actId="2710"/>
          <ac:spMkLst>
            <pc:docMk/>
            <pc:sldMk cId="2929504581" sldId="258"/>
            <ac:spMk id="3" creationId="{444C7895-84D4-21A0-DDF0-A3A49ABB4A8E}"/>
          </ac:spMkLst>
        </pc:spChg>
      </pc:sldChg>
      <pc:sldChg chg="modSp mod">
        <pc:chgData name="Dimitri de Saint Guilhem" userId="b3a242cf8548cc63" providerId="LiveId" clId="{5C383334-1F7E-4221-8E99-0467E94D315B}" dt="2025-02-14T08:27:36.174" v="1106" actId="20577"/>
        <pc:sldMkLst>
          <pc:docMk/>
          <pc:sldMk cId="3180863888" sldId="259"/>
        </pc:sldMkLst>
        <pc:spChg chg="mod">
          <ac:chgData name="Dimitri de Saint Guilhem" userId="b3a242cf8548cc63" providerId="LiveId" clId="{5C383334-1F7E-4221-8E99-0467E94D315B}" dt="2025-02-14T08:27:36.174" v="1106" actId="20577"/>
          <ac:spMkLst>
            <pc:docMk/>
            <pc:sldMk cId="3180863888" sldId="259"/>
            <ac:spMk id="3" creationId="{592BB89A-CEC7-1ACA-1378-AECDA9AA6ABE}"/>
          </ac:spMkLst>
        </pc:spChg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393572120" sldId="260"/>
        </pc:sldMkLst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873401432" sldId="261"/>
        </pc:sldMkLst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899183435" sldId="262"/>
        </pc:sldMkLst>
      </pc:sldChg>
      <pc:sldChg chg="addSp delSp modSp mod">
        <pc:chgData name="Dimitri de Saint Guilhem" userId="b3a242cf8548cc63" providerId="LiveId" clId="{5C383334-1F7E-4221-8E99-0467E94D315B}" dt="2025-02-14T10:47:45.064" v="1372" actId="1076"/>
        <pc:sldMkLst>
          <pc:docMk/>
          <pc:sldMk cId="2414714243" sldId="263"/>
        </pc:sldMkLst>
        <pc:spChg chg="add del mod">
          <ac:chgData name="Dimitri de Saint Guilhem" userId="b3a242cf8548cc63" providerId="LiveId" clId="{5C383334-1F7E-4221-8E99-0467E94D315B}" dt="2025-02-14T08:09:33.136" v="856" actId="478"/>
          <ac:spMkLst>
            <pc:docMk/>
            <pc:sldMk cId="2414714243" sldId="263"/>
            <ac:spMk id="7" creationId="{57F82F75-A80D-B3FC-0592-9F6675D30FAE}"/>
          </ac:spMkLst>
        </pc:spChg>
        <pc:spChg chg="add del mod">
          <ac:chgData name="Dimitri de Saint Guilhem" userId="b3a242cf8548cc63" providerId="LiveId" clId="{5C383334-1F7E-4221-8E99-0467E94D315B}" dt="2025-02-14T08:10:25.220" v="867" actId="478"/>
          <ac:spMkLst>
            <pc:docMk/>
            <pc:sldMk cId="2414714243" sldId="263"/>
            <ac:spMk id="12" creationId="{854565E3-C4F7-7AFA-BBF9-F2BF26EA8D44}"/>
          </ac:spMkLst>
        </pc:spChg>
        <pc:spChg chg="mod">
          <ac:chgData name="Dimitri de Saint Guilhem" userId="b3a242cf8548cc63" providerId="LiveId" clId="{5C383334-1F7E-4221-8E99-0467E94D315B}" dt="2025-02-14T08:22:04.751" v="919" actId="20577"/>
          <ac:spMkLst>
            <pc:docMk/>
            <pc:sldMk cId="2414714243" sldId="263"/>
            <ac:spMk id="13" creationId="{005748A6-99C5-A7C0-9C5A-CA20A67BA0E1}"/>
          </ac:spMkLst>
        </pc:spChg>
        <pc:picChg chg="add mod">
          <ac:chgData name="Dimitri de Saint Guilhem" userId="b3a242cf8548cc63" providerId="LiveId" clId="{5C383334-1F7E-4221-8E99-0467E94D315B}" dt="2025-02-14T10:47:45.064" v="1372" actId="1076"/>
          <ac:picMkLst>
            <pc:docMk/>
            <pc:sldMk cId="2414714243" sldId="263"/>
            <ac:picMk id="7" creationId="{A288CECD-4C55-6C67-7EF4-C0699496A808}"/>
          </ac:picMkLst>
        </pc:picChg>
        <pc:picChg chg="add del mod">
          <ac:chgData name="Dimitri de Saint Guilhem" userId="b3a242cf8548cc63" providerId="LiveId" clId="{5C383334-1F7E-4221-8E99-0467E94D315B}" dt="2025-02-14T08:09:58.980" v="859" actId="478"/>
          <ac:picMkLst>
            <pc:docMk/>
            <pc:sldMk cId="2414714243" sldId="263"/>
            <ac:picMk id="8" creationId="{0D5823BF-A8FF-C727-90A6-F38035A6673F}"/>
          </ac:picMkLst>
        </pc:picChg>
        <pc:picChg chg="add del mod">
          <ac:chgData name="Dimitri de Saint Guilhem" userId="b3a242cf8548cc63" providerId="LiveId" clId="{5C383334-1F7E-4221-8E99-0467E94D315B}" dt="2025-02-14T08:09:32.623" v="855" actId="22"/>
          <ac:picMkLst>
            <pc:docMk/>
            <pc:sldMk cId="2414714243" sldId="263"/>
            <ac:picMk id="10" creationId="{F736FE0B-1962-93FC-B254-5108A5B2207B}"/>
          </ac:picMkLst>
        </pc:picChg>
        <pc:picChg chg="add del mod">
          <ac:chgData name="Dimitri de Saint Guilhem" userId="b3a242cf8548cc63" providerId="LiveId" clId="{5C383334-1F7E-4221-8E99-0467E94D315B}" dt="2025-02-14T10:47:20.962" v="1367" actId="478"/>
          <ac:picMkLst>
            <pc:docMk/>
            <pc:sldMk cId="2414714243" sldId="263"/>
            <ac:picMk id="15" creationId="{85D785BA-18B0-4F1D-956C-669BBF052762}"/>
          </ac:picMkLst>
        </pc:picChg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818322718" sldId="264"/>
        </pc:sldMkLst>
      </pc:sldChg>
      <pc:sldChg chg="addSp delSp modSp mod">
        <pc:chgData name="Dimitri de Saint Guilhem" userId="b3a242cf8548cc63" providerId="LiveId" clId="{5C383334-1F7E-4221-8E99-0467E94D315B}" dt="2025-02-14T10:56:43.432" v="1459" actId="20577"/>
        <pc:sldMkLst>
          <pc:docMk/>
          <pc:sldMk cId="2602220637" sldId="265"/>
        </pc:sldMkLst>
        <pc:spChg chg="add del mod">
          <ac:chgData name="Dimitri de Saint Guilhem" userId="b3a242cf8548cc63" providerId="LiveId" clId="{5C383334-1F7E-4221-8E99-0467E94D315B}" dt="2025-02-14T10:54:11.678" v="1378" actId="478"/>
          <ac:spMkLst>
            <pc:docMk/>
            <pc:sldMk cId="2602220637" sldId="265"/>
            <ac:spMk id="7" creationId="{F238393D-AF1F-6ADE-0411-453261147CFA}"/>
          </ac:spMkLst>
        </pc:spChg>
        <pc:spChg chg="mod">
          <ac:chgData name="Dimitri de Saint Guilhem" userId="b3a242cf8548cc63" providerId="LiveId" clId="{5C383334-1F7E-4221-8E99-0467E94D315B}" dt="2025-02-14T10:56:43.432" v="1459" actId="20577"/>
          <ac:spMkLst>
            <pc:docMk/>
            <pc:sldMk cId="2602220637" sldId="265"/>
            <ac:spMk id="13" creationId="{3CEE9EE5-D292-4E70-225A-492005EC547D}"/>
          </ac:spMkLst>
        </pc:spChg>
        <pc:picChg chg="add mod">
          <ac:chgData name="Dimitri de Saint Guilhem" userId="b3a242cf8548cc63" providerId="LiveId" clId="{5C383334-1F7E-4221-8E99-0467E94D315B}" dt="2025-02-14T10:53:57.161" v="1377" actId="1076"/>
          <ac:picMkLst>
            <pc:docMk/>
            <pc:sldMk cId="2602220637" sldId="265"/>
            <ac:picMk id="9" creationId="{01D5A471-9B3A-658F-071F-AA2E8FBDEABA}"/>
          </ac:picMkLst>
        </pc:picChg>
        <pc:picChg chg="del">
          <ac:chgData name="Dimitri de Saint Guilhem" userId="b3a242cf8548cc63" providerId="LiveId" clId="{5C383334-1F7E-4221-8E99-0467E94D315B}" dt="2025-02-14T10:53:44.929" v="1374" actId="478"/>
          <ac:picMkLst>
            <pc:docMk/>
            <pc:sldMk cId="2602220637" sldId="265"/>
            <ac:picMk id="10" creationId="{B01C0361-F42F-AF59-65A0-AE31F75704B5}"/>
          </ac:picMkLst>
        </pc:picChg>
        <pc:picChg chg="del">
          <ac:chgData name="Dimitri de Saint Guilhem" userId="b3a242cf8548cc63" providerId="LiveId" clId="{5C383334-1F7E-4221-8E99-0467E94D315B}" dt="2025-02-14T10:53:39.997" v="1373" actId="478"/>
          <ac:picMkLst>
            <pc:docMk/>
            <pc:sldMk cId="2602220637" sldId="265"/>
            <ac:picMk id="12" creationId="{3627E73B-0C6F-01C0-880B-FDEB7FFFCF12}"/>
          </ac:picMkLst>
        </pc:picChg>
      </pc:sldChg>
      <pc:sldChg chg="modSp mod">
        <pc:chgData name="Dimitri de Saint Guilhem" userId="b3a242cf8548cc63" providerId="LiveId" clId="{5C383334-1F7E-4221-8E99-0467E94D315B}" dt="2025-02-14T08:26:01.500" v="1053" actId="20577"/>
        <pc:sldMkLst>
          <pc:docMk/>
          <pc:sldMk cId="3525332716" sldId="266"/>
        </pc:sldMkLst>
        <pc:spChg chg="mod">
          <ac:chgData name="Dimitri de Saint Guilhem" userId="b3a242cf8548cc63" providerId="LiveId" clId="{5C383334-1F7E-4221-8E99-0467E94D315B}" dt="2025-02-14T08:26:01.500" v="1053" actId="20577"/>
          <ac:spMkLst>
            <pc:docMk/>
            <pc:sldMk cId="3525332716" sldId="266"/>
            <ac:spMk id="3" creationId="{EF200934-1052-3CF7-1D24-1886B50C43AD}"/>
          </ac:spMkLst>
        </pc:spChg>
      </pc:sldChg>
      <pc:sldChg chg="addSp modSp add mod">
        <pc:chgData name="Dimitri de Saint Guilhem" userId="b3a242cf8548cc63" providerId="LiveId" clId="{5C383334-1F7E-4221-8E99-0467E94D315B}" dt="2025-02-14T08:45:43.860" v="1366" actId="20577"/>
        <pc:sldMkLst>
          <pc:docMk/>
          <pc:sldMk cId="256888344" sldId="267"/>
        </pc:sldMkLst>
        <pc:spChg chg="mod">
          <ac:chgData name="Dimitri de Saint Guilhem" userId="b3a242cf8548cc63" providerId="LiveId" clId="{5C383334-1F7E-4221-8E99-0467E94D315B}" dt="2025-02-14T07:54:12.463" v="495" actId="20577"/>
          <ac:spMkLst>
            <pc:docMk/>
            <pc:sldMk cId="256888344" sldId="267"/>
            <ac:spMk id="2" creationId="{37FC921E-4129-1A79-1618-0ADF2E0D5CA0}"/>
          </ac:spMkLst>
        </pc:spChg>
        <pc:spChg chg="mod">
          <ac:chgData name="Dimitri de Saint Guilhem" userId="b3a242cf8548cc63" providerId="LiveId" clId="{5C383334-1F7E-4221-8E99-0467E94D315B}" dt="2025-02-14T08:45:43.860" v="1366" actId="20577"/>
          <ac:spMkLst>
            <pc:docMk/>
            <pc:sldMk cId="256888344" sldId="267"/>
            <ac:spMk id="3" creationId="{AF88B8F9-B718-BFF2-A83D-C405D103B1B3}"/>
          </ac:spMkLst>
        </pc:spChg>
        <pc:grpChg chg="add mod">
          <ac:chgData name="Dimitri de Saint Guilhem" userId="b3a242cf8548cc63" providerId="LiveId" clId="{5C383334-1F7E-4221-8E99-0467E94D315B}" dt="2025-02-14T08:31:11.003" v="1129" actId="164"/>
          <ac:grpSpMkLst>
            <pc:docMk/>
            <pc:sldMk cId="256888344" sldId="267"/>
            <ac:grpSpMk id="10" creationId="{F9F58B65-C4FB-E838-7D52-3E2FEA5D813D}"/>
          </ac:grpSpMkLst>
        </pc:grpChg>
        <pc:picChg chg="add mod modCrop">
          <ac:chgData name="Dimitri de Saint Guilhem" userId="b3a242cf8548cc63" providerId="LiveId" clId="{5C383334-1F7E-4221-8E99-0467E94D315B}" dt="2025-02-14T08:31:11.003" v="1129" actId="164"/>
          <ac:picMkLst>
            <pc:docMk/>
            <pc:sldMk cId="256888344" sldId="267"/>
            <ac:picMk id="8" creationId="{4597D356-BFF2-7EF9-85AB-4808D7F16700}"/>
          </ac:picMkLst>
        </pc:picChg>
        <pc:picChg chg="add mod modCrop">
          <ac:chgData name="Dimitri de Saint Guilhem" userId="b3a242cf8548cc63" providerId="LiveId" clId="{5C383334-1F7E-4221-8E99-0467E94D315B}" dt="2025-02-14T08:31:11.003" v="1129" actId="164"/>
          <ac:picMkLst>
            <pc:docMk/>
            <pc:sldMk cId="256888344" sldId="267"/>
            <ac:picMk id="9" creationId="{0E760B68-780F-DB02-0E6B-FD557A2C78A2}"/>
          </ac:picMkLst>
        </pc:picChg>
      </pc:sldChg>
      <pc:sldChg chg="modSp new del mod">
        <pc:chgData name="Dimitri de Saint Guilhem" userId="b3a242cf8548cc63" providerId="LiveId" clId="{5C383334-1F7E-4221-8E99-0467E94D315B}" dt="2025-02-14T07:53:58.700" v="462" actId="680"/>
        <pc:sldMkLst>
          <pc:docMk/>
          <pc:sldMk cId="409131496" sldId="267"/>
        </pc:sldMkLst>
        <pc:spChg chg="mod">
          <ac:chgData name="Dimitri de Saint Guilhem" userId="b3a242cf8548cc63" providerId="LiveId" clId="{5C383334-1F7E-4221-8E99-0467E94D315B}" dt="2025-02-14T07:53:57.696" v="461" actId="20577"/>
          <ac:spMkLst>
            <pc:docMk/>
            <pc:sldMk cId="409131496" sldId="267"/>
            <ac:spMk id="2" creationId="{F8417593-4AC1-0E67-FD0D-E13B548A9CF7}"/>
          </ac:spMkLst>
        </pc:spChg>
      </pc:sldChg>
      <pc:sldChg chg="addSp delSp modSp add mod ord">
        <pc:chgData name="Dimitri de Saint Guilhem" userId="b3a242cf8548cc63" providerId="LiveId" clId="{5C383334-1F7E-4221-8E99-0467E94D315B}" dt="2025-02-14T08:32:04.573" v="1159" actId="1076"/>
        <pc:sldMkLst>
          <pc:docMk/>
          <pc:sldMk cId="3055953057" sldId="268"/>
        </pc:sldMkLst>
        <pc:spChg chg="mod">
          <ac:chgData name="Dimitri de Saint Guilhem" userId="b3a242cf8548cc63" providerId="LiveId" clId="{5C383334-1F7E-4221-8E99-0467E94D315B}" dt="2025-02-14T08:30:29.609" v="1127" actId="1076"/>
          <ac:spMkLst>
            <pc:docMk/>
            <pc:sldMk cId="3055953057" sldId="268"/>
            <ac:spMk id="2" creationId="{3336EC42-2F97-056A-81E2-4F572F6F2F7A}"/>
          </ac:spMkLst>
        </pc:spChg>
        <pc:spChg chg="del">
          <ac:chgData name="Dimitri de Saint Guilhem" userId="b3a242cf8548cc63" providerId="LiveId" clId="{5C383334-1F7E-4221-8E99-0467E94D315B}" dt="2025-02-14T08:27:54.916" v="1110" actId="478"/>
          <ac:spMkLst>
            <pc:docMk/>
            <pc:sldMk cId="3055953057" sldId="268"/>
            <ac:spMk id="3" creationId="{8E81D4A8-974D-E1BA-1657-EA2973456DF1}"/>
          </ac:spMkLst>
        </pc:spChg>
        <pc:spChg chg="add del mod">
          <ac:chgData name="Dimitri de Saint Guilhem" userId="b3a242cf8548cc63" providerId="LiveId" clId="{5C383334-1F7E-4221-8E99-0467E94D315B}" dt="2025-02-14T08:32:02.105" v="1158" actId="20577"/>
          <ac:spMkLst>
            <pc:docMk/>
            <pc:sldMk cId="3055953057" sldId="268"/>
            <ac:spMk id="8" creationId="{F928DC95-7EE4-FCA8-1F7D-4145F6B5E438}"/>
          </ac:spMkLst>
        </pc:spChg>
        <pc:grpChg chg="add mod">
          <ac:chgData name="Dimitri de Saint Guilhem" userId="b3a242cf8548cc63" providerId="LiveId" clId="{5C383334-1F7E-4221-8E99-0467E94D315B}" dt="2025-02-14T08:32:04.573" v="1159" actId="1076"/>
          <ac:grpSpMkLst>
            <pc:docMk/>
            <pc:sldMk cId="3055953057" sldId="268"/>
            <ac:grpSpMk id="14" creationId="{A48132AE-5513-F5A8-BCE1-32A05A699D5E}"/>
          </ac:grpSpMkLst>
        </pc:grpChg>
        <pc:grpChg chg="add del mod">
          <ac:chgData name="Dimitri de Saint Guilhem" userId="b3a242cf8548cc63" providerId="LiveId" clId="{5C383334-1F7E-4221-8E99-0467E94D315B}" dt="2025-02-14T08:31:27.904" v="1135" actId="478"/>
          <ac:grpSpMkLst>
            <pc:docMk/>
            <pc:sldMk cId="3055953057" sldId="268"/>
            <ac:grpSpMk id="15" creationId="{AD3AD89C-32E0-19FF-6AFE-B1F66C5DEE69}"/>
          </ac:grpSpMkLst>
        </pc:grpChg>
        <pc:picChg chg="add mod or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0" creationId="{DF67FD38-D732-5976-1414-703B5A8F117C}"/>
          </ac:picMkLst>
        </pc:picChg>
        <pc:picChg chg="add mo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2" creationId="{E8D881AF-E2E3-F9DE-C599-8FD8DD181C30}"/>
          </ac:picMkLst>
        </pc:picChg>
        <pc:picChg chg="add mo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3" creationId="{AE181FB0-B989-1FCC-C14D-6DD0DF8E45CF}"/>
          </ac:picMkLst>
        </pc:picChg>
        <pc:picChg chg="mod">
          <ac:chgData name="Dimitri de Saint Guilhem" userId="b3a242cf8548cc63" providerId="LiveId" clId="{5C383334-1F7E-4221-8E99-0467E94D315B}" dt="2025-02-14T08:31:14.677" v="1130"/>
          <ac:picMkLst>
            <pc:docMk/>
            <pc:sldMk cId="3055953057" sldId="268"/>
            <ac:picMk id="16" creationId="{BD28F1DE-7CBC-D80F-115E-98C98E0C887D}"/>
          </ac:picMkLst>
        </pc:picChg>
        <pc:picChg chg="mod">
          <ac:chgData name="Dimitri de Saint Guilhem" userId="b3a242cf8548cc63" providerId="LiveId" clId="{5C383334-1F7E-4221-8E99-0467E94D315B}" dt="2025-02-14T08:31:14.677" v="1130"/>
          <ac:picMkLst>
            <pc:docMk/>
            <pc:sldMk cId="3055953057" sldId="268"/>
            <ac:picMk id="17" creationId="{B9041D66-5340-94C0-809E-B300A6EF05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11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12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 donc non considéré.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(pour résolution exacte)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88CECD-4C55-6C67-7EF4-C0699496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7" y="1516909"/>
            <a:ext cx="691898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Comparaison des gaps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13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avec warm start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comparable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les </a:t>
            </a:r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instances euclidiennes</a:t>
            </a:r>
            <a:r>
              <a:rPr lang="fr-FR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D5A471-9B3A-658F-071F-AA2E8FBD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5" y="1428599"/>
            <a:ext cx="11741549" cy="38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5EC7A-B0B5-6459-3D31-694F249D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Sommaire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0934-1052-3CF7-1D24-1886B50C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518" y="1825625"/>
            <a:ext cx="9729281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exactes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coupants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Branch-and-cut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Dualisation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Heuristiques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Résultats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8D31B-7A90-0F02-48A9-54E8F86C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7F9D0-BFB1-2597-38D5-E24A94B9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DC920-3968-B41D-E4F2-EAD6880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3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5A22-15FE-ECC2-F88F-F692E284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6EC42-2F97-056A-81E2-4F572F6F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99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01DDD-A606-0A49-C9EE-5CA40F46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D593A-CC53-9FD5-2D15-B36CC91D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12008-03CC-136B-B19C-B685E505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928DC95-7EE4-FCA8-1F7D-4145F6B5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Problème maître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48132AE-5513-F5A8-BCE1-32A05A699D5E}"/>
              </a:ext>
            </a:extLst>
          </p:cNvPr>
          <p:cNvGrpSpPr/>
          <p:nvPr/>
        </p:nvGrpSpPr>
        <p:grpSpPr>
          <a:xfrm>
            <a:off x="1314855" y="1943937"/>
            <a:ext cx="8610600" cy="3592564"/>
            <a:chOff x="0" y="1358815"/>
            <a:chExt cx="9784080" cy="414037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8D881AF-E2E3-F9DE-C599-8FD8DD18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7250"/>
            <a:stretch/>
          </p:blipFill>
          <p:spPr>
            <a:xfrm>
              <a:off x="0" y="1358815"/>
              <a:ext cx="6431280" cy="414037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F67FD38-D732-5976-1414-703B5A8F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3667" t="29510"/>
            <a:stretch/>
          </p:blipFill>
          <p:spPr>
            <a:xfrm>
              <a:off x="4135120" y="2580640"/>
              <a:ext cx="5648960" cy="2918545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E181FB0-B989-1FCC-C14D-6DD0DF8E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3500" b="70490"/>
            <a:stretch/>
          </p:blipFill>
          <p:spPr>
            <a:xfrm>
              <a:off x="7772400" y="1418665"/>
              <a:ext cx="2011680" cy="122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9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1825625"/>
            <a:ext cx="11644009" cy="43513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Plans coupants</a:t>
            </a:r>
          </a:p>
          <a:p>
            <a:r>
              <a:rPr lang="fr-FR" dirty="0"/>
              <a:t>Création d’un modèle maître à chaque nouvelle contrainte.</a:t>
            </a:r>
          </a:p>
          <a:p>
            <a:r>
              <a:rPr lang="fr-FR" dirty="0"/>
              <a:t>Création d’un modèle pour le sous problème pour chaque problème maître.</a:t>
            </a:r>
          </a:p>
          <a:p>
            <a:pPr marL="0" indent="0">
              <a:buNone/>
            </a:pPr>
            <a:r>
              <a:rPr lang="fr-FR" u="sng" dirty="0"/>
              <a:t>Branch and </a:t>
            </a:r>
            <a:r>
              <a:rPr lang="fr-FR" u="sng" dirty="0" err="1"/>
              <a:t>cut</a:t>
            </a:r>
            <a:endParaRPr lang="fr-FR" u="sng" dirty="0"/>
          </a:p>
          <a:p>
            <a:r>
              <a:rPr lang="fr-FR" dirty="0"/>
              <a:t>Création d’un unique modèle maître.</a:t>
            </a:r>
          </a:p>
          <a:p>
            <a:r>
              <a:rPr lang="fr-FR" dirty="0"/>
              <a:t>Création d’un modèle pour le sous problème à chaque solution entière et il génère une coupe.</a:t>
            </a:r>
          </a:p>
          <a:p>
            <a:r>
              <a:rPr lang="fr-FR" dirty="0"/>
              <a:t>Callback: limite à 1 le nombre de thread.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F05DD-68C6-0D58-9D18-908F174E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C921E-4129-1A79-1618-0ADF2E0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Algorithme pour le sous problème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88B8F9-B718-BFF2-A83D-C405D103B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834" y="1825625"/>
                <a:ext cx="660508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/>
                  <a:t>2 problèmes du sac-à-dos fractionnaire</a:t>
                </a:r>
              </a:p>
              <a:p>
                <a:r>
                  <a:rPr lang="fr-FR" dirty="0"/>
                  <a:t>Comme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est entier:</a:t>
                </a:r>
              </a:p>
              <a:p>
                <a:pPr lvl="1"/>
                <a:r>
                  <a:rPr lang="fr-FR" dirty="0"/>
                  <a:t>On prend les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premiers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fr-FR" b="0" dirty="0"/>
                  <a:t> </a:t>
                </a:r>
                <a:r>
                  <a:rPr lang="fr-FR" dirty="0"/>
                  <a:t>égaux à 1 par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b="0" dirty="0"/>
                  <a:t> décroissant.</a:t>
                </a:r>
              </a:p>
              <a:p>
                <a:pPr lvl="1"/>
                <a:r>
                  <a:rPr lang="fr-FR" b="0" dirty="0"/>
                  <a:t>On procède de manière similaire avec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b="0" dirty="0"/>
                  <a:t>.</a:t>
                </a:r>
              </a:p>
              <a:p>
                <a:r>
                  <a:rPr lang="fr-FR" dirty="0"/>
                  <a:t>Amélioration:</a:t>
                </a:r>
              </a:p>
              <a:p>
                <a:pPr marL="457200" lvl="1" indent="0">
                  <a:buNone/>
                </a:pPr>
                <a:r>
                  <a:rPr lang="fr-FR" dirty="0"/>
                  <a:t>De 2% du temps d’exécution dédié au </a:t>
                </a:r>
                <a:r>
                  <a:rPr lang="fr-FR" dirty="0" err="1"/>
                  <a:t>ss</a:t>
                </a:r>
                <a:r>
                  <a:rPr lang="fr-FR" dirty="0"/>
                  <a:t>-pb, on passe à 0,05%.</a:t>
                </a:r>
              </a:p>
              <a:p>
                <a:pPr marL="457200" lvl="1" indent="0">
                  <a:buNone/>
                </a:pPr>
                <a:r>
                  <a:rPr lang="fr-FR" dirty="0"/>
                  <a:t>Pb facile -&gt; </a:t>
                </a:r>
                <a:r>
                  <a:rPr lang="fr-FR"/>
                  <a:t>faible différence</a:t>
                </a:r>
                <a:endParaRPr lang="fr-FR" dirty="0"/>
              </a:p>
              <a:p>
                <a:pPr marL="457200" lvl="1" indent="0">
                  <a:buNone/>
                </a:pPr>
                <a:endParaRPr lang="fr-FR" b="0" dirty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b="0" dirty="0"/>
              </a:p>
              <a:p>
                <a:pPr lvl="1"/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88B8F9-B718-BFF2-A83D-C405D103B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34" y="1825625"/>
                <a:ext cx="6605081" cy="4351338"/>
              </a:xfrm>
              <a:blipFill>
                <a:blip r:embed="rId2"/>
                <a:stretch>
                  <a:fillRect l="-1845" t="-2381" r="-4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13F82-7D10-47AE-6FFD-3783495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E756C-65D8-39B1-71AB-1A15959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03294-5012-172A-6A04-C3C600AB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F58B65-C4FB-E838-7D52-3E2FEA5D813D}"/>
              </a:ext>
            </a:extLst>
          </p:cNvPr>
          <p:cNvGrpSpPr/>
          <p:nvPr/>
        </p:nvGrpSpPr>
        <p:grpSpPr>
          <a:xfrm>
            <a:off x="7430750" y="1509236"/>
            <a:ext cx="4362416" cy="3839527"/>
            <a:chOff x="7430750" y="1509236"/>
            <a:chExt cx="4362416" cy="383952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597D356-BFF2-7EF9-85AB-4808D7F16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3635"/>
            <a:stretch/>
          </p:blipFill>
          <p:spPr>
            <a:xfrm>
              <a:off x="7430750" y="1509236"/>
              <a:ext cx="4362416" cy="383952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E760B68-780F-DB02-0E6B-FD557A2C7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8143" t="61688"/>
            <a:stretch/>
          </p:blipFill>
          <p:spPr>
            <a:xfrm>
              <a:off x="10544580" y="3877786"/>
              <a:ext cx="1248586" cy="1470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403"/>
            <a:ext cx="10515600" cy="3403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3600" dirty="0"/>
              <a:t>Formulation duale du problème.</a:t>
            </a:r>
          </a:p>
          <a:p>
            <a:pPr>
              <a:spcBef>
                <a:spcPts val="1200"/>
              </a:spcBef>
            </a:pPr>
            <a:r>
              <a:rPr lang="fr-FR" sz="3600" dirty="0"/>
              <a:t>Pas de contrainte de nombre de thread.</a:t>
            </a:r>
          </a:p>
          <a:p>
            <a:pPr>
              <a:spcBef>
                <a:spcPts val="1200"/>
              </a:spcBef>
            </a:pPr>
            <a:r>
              <a:rPr lang="fr-FR" sz="3600" dirty="0"/>
              <a:t>Warm start: utilisation d’une heuristique pour initialiser la solution.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1985870"/>
            <a:ext cx="6795142" cy="4075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2">
              <a:lnSpc>
                <a:spcPct val="100000"/>
              </a:lnSpc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Possibilité de prendre en compte le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coût exact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d’une solution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520</Words>
  <Application>Microsoft Office PowerPoint</Application>
  <PresentationFormat>Grand écran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Thème Office</vt:lpstr>
      <vt:lpstr>VRP robuste avec contrainte de capacité</vt:lpstr>
      <vt:lpstr>Sommaire</vt:lpstr>
      <vt:lpstr>Plans coupants et branch and cut</vt:lpstr>
      <vt:lpstr>Plans coupants et branch and cut</vt:lpstr>
      <vt:lpstr>Algorithme pour le sous problème</vt:lpstr>
      <vt:lpstr>Dualisation</vt:lpstr>
      <vt:lpstr>Heuristiques : Clarke and Wright</vt:lpstr>
      <vt:lpstr>Heuristiques : Voisinages 2-opt ou 3-opt des sous-tours</vt:lpstr>
      <vt:lpstr>Heuristiques : Voisinages 2-opt de la solution complète</vt:lpstr>
      <vt:lpstr>Heuristiques : Résultats</vt:lpstr>
      <vt:lpstr>Heuristique : Comparaison avec les méthodes exactes</vt:lpstr>
      <vt:lpstr>Résultats : Diagramme de performance</vt:lpstr>
      <vt:lpstr>Résultats : Comparaison des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Dimitri de Saint Guilhem</cp:lastModifiedBy>
  <cp:revision>13</cp:revision>
  <dcterms:created xsi:type="dcterms:W3CDTF">2024-11-12T20:02:46Z</dcterms:created>
  <dcterms:modified xsi:type="dcterms:W3CDTF">2025-02-14T10:56:51Z</dcterms:modified>
</cp:coreProperties>
</file>