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7A1B-8405-4D48-B7BE-8B91DEBCE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0C74-FA65-E949-9251-2E5D7E1B4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AEBB-ED85-2B42-913B-4CA00DBE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780D-45B3-604F-826B-2D25CF4C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9AD0-D73F-2E47-AC8D-900E54B8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A951-EDE1-2A4B-883B-AEAF9B31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557C0-B165-8E46-8D5C-65DACB760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34F1-6DC4-A94F-BE4F-1BF0EE90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EF81-F9C4-A34F-9022-6288BAB8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6D66-FA3D-4940-8AA7-684417A4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1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AC80A-8189-B54B-8A3D-32FA963D8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18331-7CF7-FE4E-93EC-D68F4D0E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C502-4FC5-A949-834B-43345D3D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A601-EC35-8244-BB55-C421D88F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E8EE-0732-FB4D-8CD3-6839D17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4D7D-817B-2049-9AF2-7279940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B1CD-EBC0-EF48-8879-F39D03AE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BA3F-5B6D-8F4A-82C8-503850DC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6FF3-2BBB-7343-AE32-9385E627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B6CB-76B0-024B-A78B-D95E107E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3610-64A6-C642-B311-6C93C9BA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EF02-3E90-6F46-8A4D-F4C53CEA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467A-6908-2543-A241-FDC77FAE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B1FB-D0BD-5E48-B6FD-1A26C33C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6C6C-CCF6-854F-901A-2F2CFA8D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F588-C1C4-F840-95B6-DBBFD25A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B3EB-2E16-804B-AB0E-054440974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C77A-4916-A043-97F9-543F05E49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6969E-17BA-8648-8F6D-43B829AE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26F8-7201-4D42-80D6-E9206126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BA1D8-4074-D443-B492-A82EE34F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BBE4-1FC8-CF47-B236-CAAD2377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8CA2D-C18F-A442-8396-8343B61A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D0C12-3F21-BF41-9E0C-6A5A71EB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79658-F5D6-6346-981C-56E990D6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C383C-C92D-0B40-B7B0-8D3DAF2B7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E22B8-20B4-1240-BB50-8FD02619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56AFC-A3E0-FB46-ADE7-AB37D8EC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9748-6990-5F4C-9502-9C197E7C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A459-EF18-9842-91C0-193DAF8B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D339F-3698-B74C-BD24-AD0DF6B3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B927A-AC27-074F-BFBF-26995213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F584E-A9E4-FA4E-A140-72219A41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A432D-1C03-4746-8228-E391506B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4E7DA-0EA5-E840-A30F-7B16BC01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50721-A414-FF43-8770-C9BB41A5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E9FC-4A71-734B-8547-3E5DC04D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3499-27C9-6E45-908B-2E941BB1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F647D-943A-2A44-9530-BC29A77C9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4EBB-963E-7047-94DF-4E71C63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7FE83-A670-9D42-82B8-08EA4152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5AD1-4D86-3849-A96D-A64C3F6F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8AB0-86AE-974B-8C08-260502DD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8CBD7-8D20-6D4F-891E-FAF652BE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0989C-DCF7-224E-A111-E830B15B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3277-B329-864E-A09D-05FF419E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3F66E-5E31-D849-8A4B-8459CD4D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974E4-F3BD-524B-BB52-D10989CE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0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E498D-1A14-D346-94AC-10AE324D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38F1-1AFC-9F4B-ABC1-FEED8966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88F8-DBC2-D84D-BA87-AEDF92831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814C-1A84-5045-B130-5CC2256AD00F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F4A9-F1B7-AB4A-9F24-5C220C551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5EB0-F88A-9A4F-90F7-D3B92F570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2B51-527D-654E-831A-0139654DF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8BF7347-35DF-F64B-A6B1-9F09F4A2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902373"/>
            <a:ext cx="3682824" cy="3069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56A92-43AE-5A44-B396-1B776C1B5BBA}"/>
              </a:ext>
            </a:extLst>
          </p:cNvPr>
          <p:cNvSpPr txBox="1"/>
          <p:nvPr/>
        </p:nvSpPr>
        <p:spPr>
          <a:xfrm>
            <a:off x="1494571" y="399394"/>
            <a:ext cx="890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HALLMARK_EPITHELIAL_MESENCHYMAL_TRANSITION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384E0-8CA0-C04C-84EF-61600BD5AC77}"/>
              </a:ext>
            </a:extLst>
          </p:cNvPr>
          <p:cNvSpPr txBox="1"/>
          <p:nvPr/>
        </p:nvSpPr>
        <p:spPr>
          <a:xfrm>
            <a:off x="604344" y="1433927"/>
            <a:ext cx="29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6BA1A-1812-6345-9B8B-A2CA6734B467}"/>
              </a:ext>
            </a:extLst>
          </p:cNvPr>
          <p:cNvSpPr txBox="1"/>
          <p:nvPr/>
        </p:nvSpPr>
        <p:spPr>
          <a:xfrm>
            <a:off x="4629807" y="1433927"/>
            <a:ext cx="29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AC01F-6638-BE42-AE3E-3D226BCFC179}"/>
              </a:ext>
            </a:extLst>
          </p:cNvPr>
          <p:cNvSpPr txBox="1"/>
          <p:nvPr/>
        </p:nvSpPr>
        <p:spPr>
          <a:xfrm>
            <a:off x="8655270" y="1433927"/>
            <a:ext cx="29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3DA62-6C35-8345-8B26-CA450E546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90" y="1894490"/>
            <a:ext cx="3682824" cy="306902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AB54C9F-0931-9B42-B5CB-B5A9DE834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179" y="1894490"/>
            <a:ext cx="3785113" cy="31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3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56A92-43AE-5A44-B396-1B776C1B5BBA}"/>
              </a:ext>
            </a:extLst>
          </p:cNvPr>
          <p:cNvSpPr txBox="1"/>
          <p:nvPr/>
        </p:nvSpPr>
        <p:spPr>
          <a:xfrm>
            <a:off x="1494571" y="399394"/>
            <a:ext cx="890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HALLMARK_DNA_REPAIR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384E0-8CA0-C04C-84EF-61600BD5AC77}"/>
              </a:ext>
            </a:extLst>
          </p:cNvPr>
          <p:cNvSpPr txBox="1"/>
          <p:nvPr/>
        </p:nvSpPr>
        <p:spPr>
          <a:xfrm>
            <a:off x="604344" y="1433927"/>
            <a:ext cx="29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6BA1A-1812-6345-9B8B-A2CA6734B467}"/>
              </a:ext>
            </a:extLst>
          </p:cNvPr>
          <p:cNvSpPr txBox="1"/>
          <p:nvPr/>
        </p:nvSpPr>
        <p:spPr>
          <a:xfrm>
            <a:off x="4629807" y="1433927"/>
            <a:ext cx="29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AC01F-6638-BE42-AE3E-3D226BCFC179}"/>
              </a:ext>
            </a:extLst>
          </p:cNvPr>
          <p:cNvSpPr txBox="1"/>
          <p:nvPr/>
        </p:nvSpPr>
        <p:spPr>
          <a:xfrm>
            <a:off x="8655270" y="1433927"/>
            <a:ext cx="29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135FC-3436-1F4A-A670-3AE8D313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0" y="1798876"/>
            <a:ext cx="3843630" cy="320302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1DE0CC5-EE13-8547-AE61-C5D50927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39" y="1803259"/>
            <a:ext cx="3843630" cy="320302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0A75AB9-1CA9-4040-87AF-7B9CB5C8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334" y="1803258"/>
            <a:ext cx="3843630" cy="32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Michael Wilkins</dc:creator>
  <cp:lastModifiedBy>Owen Michael Wilkins</cp:lastModifiedBy>
  <cp:revision>2</cp:revision>
  <dcterms:created xsi:type="dcterms:W3CDTF">2021-12-10T22:28:57Z</dcterms:created>
  <dcterms:modified xsi:type="dcterms:W3CDTF">2021-12-10T22:47:10Z</dcterms:modified>
</cp:coreProperties>
</file>