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9474-DE79-90FE-0BF6-4ED4DF3D2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6BF1F-041C-6A99-1F52-822DF705D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computational study of style</a:t>
            </a:r>
          </a:p>
        </p:txBody>
      </p:sp>
    </p:spTree>
    <p:extLst>
      <p:ext uri="{BB962C8B-B14F-4D97-AF65-F5344CB8AC3E}">
        <p14:creationId xmlns:p14="http://schemas.microsoft.com/office/powerpoint/2010/main" val="29928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447F-97E5-23C4-943C-8C3F53E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8665-4DF1-29D5-69E5-C3A50F58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B92C-BF32-28B4-D497-5E4CAEB8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90D-55D3-8577-15FB-A069CF90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3B3-2C95-4B07-64AB-FB7F4D6C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for solving some of history’s greatest mysteries?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2572-7A49-50AD-F24F-6B80A158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F3627-CF1D-06B5-610E-834F42B6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Federalist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004E0-3E5D-61B9-20C9-CB13C1FF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396E69-AAB0-BFA8-DC52-CFB2A720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 by Alexander Hamilton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 by James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or 5 by John Jay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– Federalist Paper #64 (“</a:t>
            </a:r>
            <a:r>
              <a:rPr lang="en-US" dirty="0" err="1"/>
              <a:t>TestCase</a:t>
            </a:r>
            <a:r>
              <a:rPr lang="en-US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probably co-written by Hamilton and Madison (“Shared”)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papers – disputed authorship (“Disputed”)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A228-CC83-4662-9EFB-43925E73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Andes – after the invasion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7B2C-E1E3-6FAD-E88F-B5C1A94B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4FA7-0BC9-82A8-200C-23FFA9A9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3EB1-B244-79AB-6EF3-8B6B800F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Miccinelli</a:t>
            </a:r>
            <a:r>
              <a:rPr lang="en-US" dirty="0"/>
              <a:t>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80D0-8A49-61B0-47D6-6C2DB106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0F95-8068-BBF2-50E7-395DC735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CC9-3B7A-522F-A8D1-5411830F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</a:t>
            </a:r>
            <a:r>
              <a:rPr lang="en-US"/>
              <a:t>borrowing” by </a:t>
            </a:r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Century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1BA5-8E3C-D8E0-EDF2-F3122A5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A43C3-9F18-BF7C-DA04-C0C44A81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76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Stylometry</vt:lpstr>
      <vt:lpstr>ransom</vt:lpstr>
      <vt:lpstr>Stylometry</vt:lpstr>
      <vt:lpstr>Tool for solving some of history’s greatest mysteries?</vt:lpstr>
      <vt:lpstr>Federalist papers</vt:lpstr>
      <vt:lpstr>The Andes – after the invasion</vt:lpstr>
      <vt:lpstr>Miccinelli Papers</vt:lpstr>
      <vt:lpstr>The “borrowing” by 16th Century authors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Stylometry</dc:title>
  <dc:creator>Jeremy M. Mikecz</dc:creator>
  <cp:lastModifiedBy>Jeremy M. Mikecz</cp:lastModifiedBy>
  <cp:revision>3</cp:revision>
  <dcterms:created xsi:type="dcterms:W3CDTF">2023-10-25T12:09:57Z</dcterms:created>
  <dcterms:modified xsi:type="dcterms:W3CDTF">2023-10-25T12:20:29Z</dcterms:modified>
</cp:coreProperties>
</file>