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5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9" r:id="rId13"/>
    <p:sldId id="308" r:id="rId14"/>
    <p:sldId id="310" r:id="rId15"/>
    <p:sldId id="311" r:id="rId16"/>
    <p:sldId id="317" r:id="rId17"/>
    <p:sldId id="315" r:id="rId18"/>
    <p:sldId id="316" r:id="rId19"/>
    <p:sldId id="296" r:id="rId20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B"/>
    <a:srgbClr val="C4DD88"/>
    <a:srgbClr val="00693E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41" autoAdjust="0"/>
  </p:normalViewPr>
  <p:slideViewPr>
    <p:cSldViewPr showGuides="1">
      <p:cViewPr varScale="1">
        <p:scale>
          <a:sx n="203" d="100"/>
          <a:sy n="203" d="100"/>
        </p:scale>
        <p:origin x="20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6/9/2024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6/9/2024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research.computing@dartmouth.edu" TargetMode="External"/><Relationship Id="rId2" Type="http://schemas.openxmlformats.org/officeDocument/2006/relationships/hyperlink" Target="mailto:researchdatahelp@groups.dartmouth.edu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research.computing@dartmouth.edu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researchdatahelp@groups.dartmouth.ed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2024-09-09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An LLM-enabled web application to help medical students practice patient interactions.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457200">
              <a:buSzPct val="80000"/>
              <a:buFont typeface="System Font Regular"/>
              <a:buChar char="☁️"/>
            </a:pPr>
            <a:r>
              <a:rPr lang="en-US" dirty="0"/>
              <a:t>Application deployed in Dartmouth Cloud</a:t>
            </a:r>
          </a:p>
          <a:p>
            <a:pPr marL="457200" indent="-457200">
              <a:buSzPct val="80000"/>
              <a:buFont typeface="System Font Regular"/>
              <a:buChar char="💸"/>
            </a:pPr>
            <a:r>
              <a:rPr lang="en-US" dirty="0"/>
              <a:t>Uses commercial models via </a:t>
            </a:r>
            <a:r>
              <a:rPr lang="en-US" dirty="0" err="1"/>
              <a:t>LangChain</a:t>
            </a:r>
            <a:r>
              <a:rPr lang="en-US" dirty="0"/>
              <a:t> framework </a:t>
            </a:r>
          </a:p>
          <a:p>
            <a:pPr marL="457200" indent="-457200">
              <a:buSzPct val="80000"/>
              <a:buFont typeface="System Font Regular"/>
              <a:buChar char="📣"/>
            </a:pPr>
            <a:r>
              <a:rPr lang="en-US" dirty="0"/>
              <a:t>Offering a project showcase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/>
              <a:t>AI Patient Actor (Thomas </a:t>
            </a:r>
            <a:r>
              <a:rPr lang="en-US" dirty="0" err="1"/>
              <a:t>Thesen</a:t>
            </a:r>
            <a:r>
              <a:rPr lang="en-US" dirty="0"/>
              <a:t>, Geisel)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57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An LLM-enabled contract negotiation trainer for business school students.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457200">
              <a:buSzPct val="80000"/>
              <a:buFont typeface="System Font Regular"/>
              <a:buChar char="☁️"/>
            </a:pPr>
            <a:r>
              <a:rPr lang="en-US" dirty="0"/>
              <a:t>Application deployed in Dartmouth Cloud</a:t>
            </a:r>
          </a:p>
          <a:p>
            <a:pPr marL="457200" indent="-457200">
              <a:buSzPct val="80000"/>
              <a:buFont typeface="System Font Regular"/>
              <a:buChar char="💸"/>
            </a:pPr>
            <a:r>
              <a:rPr lang="en-US" dirty="0"/>
              <a:t>Uses commercial models via </a:t>
            </a:r>
            <a:r>
              <a:rPr lang="en-US" dirty="0" err="1"/>
              <a:t>LangChain</a:t>
            </a:r>
            <a:r>
              <a:rPr lang="en-US" dirty="0"/>
              <a:t> framework </a:t>
            </a:r>
          </a:p>
          <a:p>
            <a:pPr marL="457200" indent="-457200">
              <a:buSzPct val="80000"/>
              <a:buFont typeface="System Font Regular"/>
              <a:buChar char="📣"/>
            </a:pPr>
            <a:r>
              <a:rPr lang="en-US" dirty="0"/>
              <a:t>Offering a project showcase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/>
              <a:t>AI Negotiator (Aram </a:t>
            </a:r>
            <a:r>
              <a:rPr lang="en-US" dirty="0" err="1"/>
              <a:t>Donigian</a:t>
            </a:r>
            <a:r>
              <a:rPr lang="en-US" dirty="0"/>
              <a:t>, Tuck)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88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Extracting structured data from French play announcements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395288">
              <a:buSzPct val="80000"/>
              <a:buBlip>
                <a:blip r:embed="rId2"/>
              </a:buBlip>
            </a:pPr>
            <a:r>
              <a:rPr lang="en-US" dirty="0">
                <a:latin typeface="National 2" panose="020B0504030502020203" pitchFamily="34" charset="77"/>
              </a:rPr>
              <a:t>Uses on-premise LLM</a:t>
            </a:r>
          </a:p>
          <a:p>
            <a:pPr marL="457200" indent="-427038">
              <a:buBlip>
                <a:blip r:embed="rId3"/>
              </a:buBlip>
            </a:pPr>
            <a:r>
              <a:rPr lang="en-US" dirty="0">
                <a:latin typeface="National 2" panose="020B0504030502020203" pitchFamily="34" charset="77"/>
              </a:rPr>
              <a:t>Works with components from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/>
              <a:t>French Plays (Scott Sanders, French &amp; Italian)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71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An LLM-enabled generator turning a list of objects in a scene into a performance art script (Fluxus score).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395288">
              <a:buSzPct val="80000"/>
              <a:buBlip>
                <a:blip r:embed="rId2"/>
              </a:buBlip>
            </a:pPr>
            <a:r>
              <a:rPr lang="en-US" dirty="0">
                <a:latin typeface="National 2" panose="020B0504030502020203" pitchFamily="34" charset="77"/>
              </a:rPr>
              <a:t>Uses on-premise LLM and embedding models</a:t>
            </a:r>
          </a:p>
          <a:p>
            <a:pPr marL="457200" indent="-427038">
              <a:buBlip>
                <a:blip r:embed="rId3"/>
              </a:buBlip>
            </a:pPr>
            <a:r>
              <a:rPr lang="en-US" dirty="0">
                <a:latin typeface="National 2" panose="020B0504030502020203" pitchFamily="34" charset="77"/>
              </a:rPr>
              <a:t>Works with components from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39738">
              <a:buSzPct val="80000"/>
              <a:buFont typeface="System Font Regular"/>
              <a:buChar char="☁️"/>
            </a:pPr>
            <a:r>
              <a:rPr lang="en-US" dirty="0" err="1"/>
              <a:t>Vectorstore</a:t>
            </a:r>
            <a:r>
              <a:rPr lang="en-US" dirty="0"/>
              <a:t> and API endpoint deployed in Dartmouth Cloud</a:t>
            </a:r>
          </a:p>
          <a:p>
            <a:pPr marL="457200" indent="-420688">
              <a:buSzPct val="80000"/>
              <a:buFont typeface="System Font Regular"/>
              <a:buChar char="📣"/>
            </a:pPr>
            <a:r>
              <a:rPr lang="en-US" dirty="0"/>
              <a:t>Adding it to the tool hub, offering a project showcase platform, enabling future Integrators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11779375" cy="923505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sz="3400" dirty="0">
                <a:latin typeface="National 2" panose="020B0504030502020203" pitchFamily="34" charset="77"/>
              </a:rPr>
            </a:br>
            <a:r>
              <a:rPr lang="en-US" sz="3400" dirty="0"/>
              <a:t>44 Billion Moments of Joy (John Bell, Film &amp; Media Studies)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61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B98F8-070A-354C-5793-2CD7A2DF97D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Project brief:</a:t>
            </a:r>
          </a:p>
          <a:p>
            <a:pPr marL="0" indent="0">
              <a:buNone/>
            </a:pPr>
            <a:r>
              <a:rPr lang="en-US" dirty="0"/>
              <a:t>Conversational app to browse Finance’s knowledge base</a:t>
            </a:r>
            <a:endParaRPr lang="en-US" dirty="0">
              <a:latin typeface="National 2 Medium" panose="020B0504030502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How we support it:</a:t>
            </a:r>
          </a:p>
          <a:p>
            <a:pPr marL="457200" indent="-395288">
              <a:buSzPct val="80000"/>
              <a:buBlip>
                <a:blip r:embed="rId2"/>
              </a:buBlip>
            </a:pPr>
            <a:r>
              <a:rPr lang="en-US" dirty="0">
                <a:latin typeface="National 2" panose="020B0504030502020203" pitchFamily="34" charset="77"/>
              </a:rPr>
              <a:t>Uses on-premise LLM, embedding, and reranking models</a:t>
            </a:r>
          </a:p>
          <a:p>
            <a:pPr marL="457200" indent="-427038">
              <a:buBlip>
                <a:blip r:embed="rId3"/>
              </a:buBlip>
            </a:pPr>
            <a:r>
              <a:rPr lang="en-US" dirty="0">
                <a:latin typeface="National 2" panose="020B0504030502020203" pitchFamily="34" charset="77"/>
              </a:rPr>
              <a:t>Works with components from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indent="-420688">
              <a:buSzPct val="80000"/>
              <a:buFont typeface="System Font Regular"/>
              <a:buChar char="☁️"/>
            </a:pPr>
            <a:r>
              <a:rPr lang="en-US" dirty="0" err="1">
                <a:latin typeface="National 2" panose="020B0504030502020203" pitchFamily="34" charset="77"/>
              </a:rPr>
              <a:t>Vectorstore</a:t>
            </a:r>
            <a:r>
              <a:rPr lang="en-US" dirty="0">
                <a:latin typeface="National 2" panose="020B0504030502020203" pitchFamily="34" charset="77"/>
              </a:rPr>
              <a:t> and app deployed in Dartmouth Cloud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05CA45-CCBF-1560-FB34-AB230B35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/>
              <a:t>Finance Navigator (Lisa Wallace, Finance)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FFE4B-C68F-EF9F-3764-5031D4BD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E25DB-21D5-A5DE-5FFE-962A966D3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87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5CBB1-8B70-929E-BAFA-2DC574902A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Do you or anyone you support…</a:t>
            </a:r>
          </a:p>
          <a:p>
            <a:pPr marL="342900" indent="-342900">
              <a:buSzPct val="80000"/>
              <a:buFont typeface="System Font Regular"/>
              <a:buChar char="🎭"/>
            </a:pPr>
            <a:r>
              <a:rPr lang="en-US" dirty="0"/>
              <a:t>…have an idea for an AI roleplaying exercise?</a:t>
            </a:r>
          </a:p>
          <a:p>
            <a:pPr marL="342900" indent="-342900">
              <a:buSzPct val="80000"/>
              <a:buFont typeface="System Font Regular"/>
              <a:buChar char="🔬"/>
            </a:pPr>
            <a:r>
              <a:rPr lang="en-US" dirty="0"/>
              <a:t>…deal with interesting insights buried in unstructured data?</a:t>
            </a:r>
          </a:p>
          <a:p>
            <a:pPr marL="342900" indent="-342900">
              <a:buSzPct val="80000"/>
              <a:buFont typeface="System Font Regular"/>
              <a:buChar char="🧭"/>
            </a:pPr>
            <a:r>
              <a:rPr lang="en-US" dirty="0"/>
              <a:t>…want to explore a collection of texts through conversation?</a:t>
            </a:r>
          </a:p>
          <a:p>
            <a:pPr marL="342900" indent="-342900">
              <a:buSzPct val="80000"/>
              <a:buFont typeface="System Font Regular"/>
              <a:buChar char="🔒"/>
            </a:pPr>
            <a:r>
              <a:rPr lang="en-US" dirty="0"/>
              <a:t>…have privacy concerns around the use of AI?</a:t>
            </a:r>
          </a:p>
          <a:p>
            <a:pPr marL="342900" indent="-342900">
              <a:buSzPct val="80000"/>
              <a:buFont typeface="System Font Regular"/>
              <a:buChar char="🤔"/>
            </a:pPr>
            <a:r>
              <a:rPr lang="en-US" dirty="0"/>
              <a:t>…have any other ideas, concerns, questions, thoughts that involve AI?</a:t>
            </a:r>
          </a:p>
          <a:p>
            <a:pPr marL="342900" indent="-342900">
              <a:buNone/>
            </a:pPr>
            <a:r>
              <a:rPr lang="en-US" dirty="0">
                <a:latin typeface="National 2 Medium" panose="020B0504030502020203" pitchFamily="34" charset="77"/>
              </a:rPr>
              <a:t>Talk to us: </a:t>
            </a:r>
          </a:p>
          <a:p>
            <a:pPr marL="342900" indent="-342900">
              <a:buSzPct val="80000"/>
              <a:buFont typeface="System Font Regular"/>
              <a:buChar char="✉️"/>
            </a:pPr>
            <a:r>
              <a:rPr lang="en-US" dirty="0">
                <a:hlinkClick r:id="rId2"/>
              </a:rPr>
              <a:t>researchdatahelp@groups.dartmouth.edu</a:t>
            </a:r>
            <a:endParaRPr lang="en-US" dirty="0"/>
          </a:p>
          <a:p>
            <a:pPr marL="342900" indent="-342900">
              <a:buSzPct val="80000"/>
              <a:buFont typeface="System Font Regular"/>
              <a:buChar char="✉️"/>
            </a:pPr>
            <a:r>
              <a:rPr lang="en-US" dirty="0">
                <a:hlinkClick r:id="rId3"/>
              </a:rPr>
              <a:t>research.computing@dartmouth.edu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913D8C-737D-F758-66DE-35C890E9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Project Showcase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</a:br>
            <a:r>
              <a:rPr lang="en-US" dirty="0"/>
              <a:t>Get inspired!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37A25-B48F-3CCB-E945-27C2F57B99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602E4-BE95-E474-EB7F-CE33111242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AF63E-3C32-AC31-A6D1-072F87282C7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Examples: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💬"/>
            </a:pPr>
            <a:r>
              <a:rPr lang="en-US" sz="2200" dirty="0"/>
              <a:t>Basic prompting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☝️"/>
            </a:pPr>
            <a:r>
              <a:rPr lang="en-US" sz="2200" dirty="0"/>
              <a:t>System message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👥"/>
            </a:pPr>
            <a:r>
              <a:rPr lang="en-US" sz="2200" dirty="0"/>
              <a:t>Multiple models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🦋"/>
            </a:pPr>
            <a:r>
              <a:rPr lang="en-US" sz="2200" dirty="0"/>
              <a:t>Text transformation</a:t>
            </a:r>
          </a:p>
          <a:p>
            <a:pPr marL="342900" indent="-342900">
              <a:spcBef>
                <a:spcPts val="0"/>
              </a:spcBef>
              <a:buSzPct val="80000"/>
              <a:buFont typeface="System Font Regular"/>
              <a:buChar char="🔎"/>
            </a:pPr>
            <a:r>
              <a:rPr lang="en-US" sz="2200" dirty="0"/>
              <a:t>Basic RAG: Website and YouTube video</a:t>
            </a:r>
          </a:p>
          <a:p>
            <a:pPr marL="0" indent="0">
              <a:spcAft>
                <a:spcPts val="0"/>
              </a:spcAft>
              <a:buSzPct val="80000"/>
              <a:buNone/>
            </a:pPr>
            <a:r>
              <a:rPr lang="en-US" dirty="0">
                <a:latin typeface="National 2 Medium" panose="020B0504030502020203" pitchFamily="34" charset="77"/>
              </a:rPr>
              <a:t>Tools:</a:t>
            </a:r>
          </a:p>
          <a:p>
            <a:pPr marL="342900" indent="-342900">
              <a:buSzPct val="80000"/>
              <a:buFont typeface="System Font Regular"/>
              <a:buChar char="📖"/>
            </a:pPr>
            <a:r>
              <a:rPr lang="en-US" dirty="0" err="1"/>
              <a:t>chat.dartmouth.edu</a:t>
            </a:r>
            <a:r>
              <a:rPr lang="en-US" dirty="0"/>
              <a:t>: No code, great for one-off tasks</a:t>
            </a:r>
          </a:p>
          <a:p>
            <a:pPr marL="287338" indent="-333375">
              <a:buSzPct val="80000"/>
              <a:buFont typeface="System Font Regular"/>
              <a:buChar char="📚"/>
            </a:pP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langchain_dartmouth</a:t>
            </a:r>
            <a:r>
              <a:rPr lang="en-US" dirty="0"/>
              <a:t>: Python code, great for automated processing at scale</a:t>
            </a:r>
          </a:p>
          <a:p>
            <a:pPr marL="287338" indent="-333375">
              <a:buSzPct val="80000"/>
              <a:buFont typeface="System Font Regular"/>
              <a:buChar char="🔗"/>
            </a:pPr>
            <a:r>
              <a:rPr lang="en-US" dirty="0"/>
              <a:t>Both use the same models and infrastructure!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9EC2CB-76CB-E57F-23AF-27CDC2F7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Hands on</a:t>
            </a:r>
            <a:br>
              <a:rPr lang="en-US" dirty="0"/>
            </a:br>
            <a:r>
              <a:rPr lang="en-US" dirty="0"/>
              <a:t>Two sides of the same coin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8944-8D73-8811-D906-DDEBD17A2F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54154-769F-5D89-2E24-39647687A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309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5C02-2708-E627-1A4F-596BEC82BC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Any experiences, feedback, or comments to share?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66355-4834-48A8-A6AA-5A3DA1CE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6B955-534E-CCD4-C770-6B4DB734E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9AF6-A798-DD1C-BF2B-A973E4A1E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24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5C02-2708-E627-1A4F-596BEC82BC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pPr marL="400050" indent="-395288">
              <a:buBlip>
                <a:blip r:embed="rId2"/>
              </a:buBlip>
            </a:pPr>
            <a:r>
              <a:rPr lang="en-US" dirty="0"/>
              <a:t>Dartmouth’s own AI ecosystem is a real alternative to commercial offerings</a:t>
            </a:r>
          </a:p>
          <a:p>
            <a:pPr marL="342900" indent="-388938">
              <a:buSzPct val="80000"/>
              <a:buFont typeface="System Font Regular"/>
              <a:buChar char="🧰"/>
            </a:pPr>
            <a:r>
              <a:rPr lang="en-US" dirty="0"/>
              <a:t>Infrastructure, tools, and expertise are available through Research Computing and the Dartmouth Libraries</a:t>
            </a:r>
          </a:p>
          <a:p>
            <a:pPr marL="342900" indent="-338138">
              <a:buSzPct val="80000"/>
              <a:buFont typeface="System Font Regular"/>
              <a:buChar char="🌈"/>
            </a:pPr>
            <a:r>
              <a:rPr lang="en-US" dirty="0"/>
              <a:t>We aim to support the widest possible spectrum of users and use cases</a:t>
            </a:r>
          </a:p>
          <a:p>
            <a:pPr marL="342900" indent="-280988"/>
            <a:r>
              <a:rPr lang="en-US" dirty="0"/>
              <a:t>Talk to us: </a:t>
            </a:r>
          </a:p>
          <a:p>
            <a:pPr marL="742950" lvl="1" indent="-331788">
              <a:buSzPct val="80000"/>
              <a:buFont typeface="System Font Regular"/>
              <a:buChar char="✉️"/>
            </a:pPr>
            <a:r>
              <a:rPr lang="en-US" dirty="0">
                <a:hlinkClick r:id="rId3"/>
              </a:rPr>
              <a:t>research.computing@dartmouth.edu</a:t>
            </a:r>
            <a:endParaRPr lang="en-US" dirty="0">
              <a:hlinkClick r:id="rId4"/>
            </a:endParaRPr>
          </a:p>
          <a:p>
            <a:pPr marL="742950" lvl="1" indent="-331788">
              <a:buSzPct val="80000"/>
              <a:buFont typeface="System Font Regular"/>
              <a:buChar char="✉️"/>
            </a:pPr>
            <a:r>
              <a:rPr lang="en-US" dirty="0">
                <a:hlinkClick r:id="rId4"/>
              </a:rPr>
              <a:t>researchdatahelp@groups.dartmouth.edu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66355-4834-48A8-A6AA-5A3DA1CE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6B955-534E-CCD4-C770-6B4DB734E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B9AF6-A798-DD1C-BF2B-A973E4A1E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070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77809"/>
            <a:ext cx="11543550" cy="2015106"/>
          </a:xfrm>
        </p:spPr>
        <p:txBody>
          <a:bodyPr/>
          <a:lstStyle/>
          <a:p>
            <a:r>
              <a:rPr lang="en-AU" sz="7200" dirty="0" err="1"/>
              <a:t>ai.dartmouth.edu</a:t>
            </a:r>
            <a:r>
              <a:rPr lang="en-AU" sz="7200" dirty="0"/>
              <a:t> in Action</a:t>
            </a:r>
            <a:br>
              <a:rPr lang="en-AU" dirty="0"/>
            </a:br>
            <a:r>
              <a:rPr lang="en-AU" sz="4400" dirty="0">
                <a:solidFill>
                  <a:schemeClr val="accent6">
                    <a:lumMod val="75000"/>
                  </a:schemeClr>
                </a:solidFill>
                <a:latin typeface="National 2 Light" panose="020B0304030502020203" pitchFamily="34" charset="77"/>
              </a:rPr>
              <a:t>Showcasing Innovative Projects and Use Cases</a:t>
            </a:r>
            <a:br>
              <a:rPr lang="en-AU" sz="4800" dirty="0">
                <a:solidFill>
                  <a:schemeClr val="accent6">
                    <a:lumMod val="75000"/>
                  </a:schemeClr>
                </a:solidFill>
                <a:latin typeface="National 2 Light" panose="020B0304030502020203" pitchFamily="34" charset="77"/>
              </a:rPr>
            </a:br>
            <a:endParaRPr lang="en-AU" dirty="0">
              <a:solidFill>
                <a:schemeClr val="accent6">
                  <a:lumMod val="75000"/>
                </a:schemeClr>
              </a:solidFill>
              <a:latin typeface="National 2 Light" panose="020B03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724399"/>
            <a:ext cx="11543550" cy="1827073"/>
          </a:xfrm>
        </p:spPr>
        <p:txBody>
          <a:bodyPr>
            <a:normAutofit lnSpcReduction="10000"/>
          </a:bodyPr>
          <a:lstStyle/>
          <a:p>
            <a:r>
              <a:rPr lang="en-AU" sz="3200" dirty="0"/>
              <a:t>Simon Stone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AU" sz="3200" dirty="0"/>
              <a:t>Research Data Services</a:t>
            </a:r>
          </a:p>
          <a:p>
            <a:r>
              <a:rPr lang="en-AU" sz="3200" dirty="0"/>
              <a:t>Dartmouth Libraries</a:t>
            </a:r>
          </a:p>
        </p:txBody>
      </p:sp>
      <p:pic>
        <p:nvPicPr>
          <p:cNvPr id="2" name="Picture 1" descr="A green frog on a black background&#10;&#10;Description automatically generated">
            <a:extLst>
              <a:ext uri="{FF2B5EF4-FFF2-40B4-BE49-F238E27FC236}">
                <a16:creationId xmlns:a16="http://schemas.microsoft.com/office/drawing/2014/main" id="{810A2507-746B-4F0A-8BDB-21A4F194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340" y="5791200"/>
            <a:ext cx="1795720" cy="8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6EE6D1-51F6-C160-DEE8-D11B228AD3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marL="400050" indent="-395288">
              <a:buSzPct val="80000"/>
              <a:buFont typeface="System Font Regular"/>
              <a:buChar char="🤝"/>
            </a:pPr>
            <a:r>
              <a:rPr lang="en-US" dirty="0"/>
              <a:t>How do ITC and the Libraries support AI at Dartmouth?</a:t>
            </a:r>
          </a:p>
          <a:p>
            <a:endParaRPr lang="en-US" dirty="0"/>
          </a:p>
          <a:p>
            <a:pPr marL="400050" indent="-395288">
              <a:buSzPct val="80000"/>
              <a:buFont typeface="System Font Regular"/>
              <a:buChar char="✈️"/>
            </a:pPr>
            <a:r>
              <a:rPr lang="en-US" dirty="0"/>
              <a:t>What is the high-level overview of our homegrown AI ecosystem?</a:t>
            </a:r>
          </a:p>
          <a:p>
            <a:endParaRPr lang="en-US" dirty="0"/>
          </a:p>
          <a:p>
            <a:pPr marL="400050" indent="-395288">
              <a:buSzPct val="80000"/>
              <a:buFont typeface="System Font Regular"/>
              <a:buChar char="🚀"/>
            </a:pPr>
            <a:r>
              <a:rPr lang="en-US" dirty="0"/>
              <a:t>How can this ecosystem benefit Teaching and Research?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EF7214-EA34-942A-7C2E-5490CD1D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93974-3EC5-2A4E-075F-912CEDF9B5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899F4-6061-C1BB-49EA-66A622D1B8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3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941EB3-5BAE-C90E-C2B5-3E21F7C359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Our AI support is designed around a mental framework of our Dartmouth community’s needs:</a:t>
            </a:r>
            <a:endParaRPr lang="en-US" sz="1050" dirty="0"/>
          </a:p>
          <a:p>
            <a:pPr marL="285750" indent="-285750">
              <a:buSzPct val="80000"/>
              <a:buFont typeface="System Font Regular"/>
              <a:buChar char="🔨"/>
            </a:pPr>
            <a:r>
              <a:rPr lang="en-US" sz="1600" dirty="0">
                <a:latin typeface="National 2 Medium" panose="020B0504030502020203" pitchFamily="34" charset="77"/>
              </a:rPr>
              <a:t>Level 1: The Consumer</a:t>
            </a:r>
          </a:p>
          <a:p>
            <a:pPr lvl="1"/>
            <a:r>
              <a:rPr lang="en-US" sz="1400" dirty="0"/>
              <a:t>Using AI through applications. This includes web interfaces, e.g. ChatGPT or Bing Image Creator, and plug-ins or integrations into other tools (e.g., Copilots in VS Code or Microsoft Outlook). </a:t>
            </a:r>
          </a:p>
          <a:p>
            <a:pPr marL="285750" indent="-285750">
              <a:buSzPct val="80000"/>
              <a:buFont typeface="System Font Regular"/>
              <a:buChar char="🧩"/>
            </a:pPr>
            <a:r>
              <a:rPr lang="en-US" sz="1600" dirty="0">
                <a:latin typeface="National 2 Medium" panose="020B0504030502020203" pitchFamily="34" charset="77"/>
              </a:rPr>
              <a:t>Level 2: The Integrator</a:t>
            </a:r>
          </a:p>
          <a:p>
            <a:pPr lvl="1"/>
            <a:r>
              <a:rPr lang="en-US" sz="1400" dirty="0"/>
              <a:t>Using AI through Application Programming Interfaces (APIs). This includes the integration of existing, well-defined AI tools into other applications or websites without much customization.</a:t>
            </a:r>
          </a:p>
          <a:p>
            <a:pPr marL="285750" indent="-285750">
              <a:buSzPct val="80000"/>
              <a:buFont typeface="System Font Regular"/>
              <a:buChar char="🎨"/>
            </a:pPr>
            <a:r>
              <a:rPr lang="en-US" sz="1600" dirty="0">
                <a:latin typeface="National 2 Medium" panose="020B0504030502020203" pitchFamily="34" charset="77"/>
              </a:rPr>
              <a:t>Level 3: The Creator</a:t>
            </a:r>
          </a:p>
          <a:p>
            <a:pPr lvl="1"/>
            <a:r>
              <a:rPr lang="en-US" sz="1400" dirty="0"/>
              <a:t>Using AI tools as building blocks that may be heavily customized and combined into new tools and applications. This may include training or fine-tuning new and existing models, as well as deploying novel tools on appropriate resources.</a:t>
            </a:r>
          </a:p>
          <a:p>
            <a:pPr marL="0" indent="0">
              <a:buNone/>
            </a:pPr>
            <a:r>
              <a:rPr lang="en-US" sz="1600" dirty="0">
                <a:latin typeface="National 2 Medium" panose="020B0504030502020203" pitchFamily="34" charset="77"/>
              </a:rPr>
              <a:t>Note: </a:t>
            </a:r>
            <a:r>
              <a:rPr lang="en-US" sz="1600" dirty="0"/>
              <a:t>Each user may use AI at a different level at any given time and move freely between them from use case to use case!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BD6C2F-D25D-9198-A3E7-D0650361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user framework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6A37-1A19-1902-7C05-1AA07FBD7D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72782-4A8D-9825-468F-21D13799ED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1"/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</p:spTree>
    <p:extLst>
      <p:ext uri="{BB962C8B-B14F-4D97-AF65-F5344CB8AC3E}">
        <p14:creationId xmlns:p14="http://schemas.microsoft.com/office/powerpoint/2010/main" val="29548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92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8FF95F-7942-E131-954D-FC3C360D311F}"/>
              </a:ext>
            </a:extLst>
          </p:cNvPr>
          <p:cNvGrpSpPr/>
          <p:nvPr/>
        </p:nvGrpSpPr>
        <p:grpSpPr>
          <a:xfrm>
            <a:off x="7315200" y="223510"/>
            <a:ext cx="3278050" cy="3085776"/>
            <a:chOff x="7075095" y="76200"/>
            <a:chExt cx="3566000" cy="323308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549548A-FDAA-7E8C-9CFE-E5C224F782F1}"/>
                </a:ext>
              </a:extLst>
            </p:cNvPr>
            <p:cNvSpPr/>
            <p:nvPr/>
          </p:nvSpPr>
          <p:spPr>
            <a:xfrm>
              <a:off x="7285915" y="282987"/>
              <a:ext cx="2835029" cy="325958"/>
            </a:xfrm>
            <a:prstGeom prst="round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A3650A1-FF50-6780-2CBB-554A9E2F4A58}"/>
                </a:ext>
              </a:extLst>
            </p:cNvPr>
            <p:cNvSpPr/>
            <p:nvPr/>
          </p:nvSpPr>
          <p:spPr>
            <a:xfrm>
              <a:off x="7075095" y="76200"/>
              <a:ext cx="3566000" cy="3233086"/>
            </a:xfrm>
            <a:custGeom>
              <a:avLst/>
              <a:gdLst>
                <a:gd name="connsiteX0" fmla="*/ 0 w 3566000"/>
                <a:gd name="connsiteY0" fmla="*/ 538858 h 3233086"/>
                <a:gd name="connsiteX1" fmla="*/ 538858 w 3566000"/>
                <a:gd name="connsiteY1" fmla="*/ 0 h 3233086"/>
                <a:gd name="connsiteX2" fmla="*/ 1210695 w 3566000"/>
                <a:gd name="connsiteY2" fmla="*/ 0 h 3233086"/>
                <a:gd name="connsiteX3" fmla="*/ 1807883 w 3566000"/>
                <a:gd name="connsiteY3" fmla="*/ 0 h 3233086"/>
                <a:gd name="connsiteX4" fmla="*/ 2380188 w 3566000"/>
                <a:gd name="connsiteY4" fmla="*/ 0 h 3233086"/>
                <a:gd name="connsiteX5" fmla="*/ 3027142 w 3566000"/>
                <a:gd name="connsiteY5" fmla="*/ 0 h 3233086"/>
                <a:gd name="connsiteX6" fmla="*/ 3566000 w 3566000"/>
                <a:gd name="connsiteY6" fmla="*/ 538858 h 3233086"/>
                <a:gd name="connsiteX7" fmla="*/ 3566000 w 3566000"/>
                <a:gd name="connsiteY7" fmla="*/ 1077701 h 3233086"/>
                <a:gd name="connsiteX8" fmla="*/ 3566000 w 3566000"/>
                <a:gd name="connsiteY8" fmla="*/ 1659650 h 3233086"/>
                <a:gd name="connsiteX9" fmla="*/ 3566000 w 3566000"/>
                <a:gd name="connsiteY9" fmla="*/ 2133832 h 3233086"/>
                <a:gd name="connsiteX10" fmla="*/ 3566000 w 3566000"/>
                <a:gd name="connsiteY10" fmla="*/ 2694228 h 3233086"/>
                <a:gd name="connsiteX11" fmla="*/ 3027142 w 3566000"/>
                <a:gd name="connsiteY11" fmla="*/ 3233086 h 3233086"/>
                <a:gd name="connsiteX12" fmla="*/ 2479720 w 3566000"/>
                <a:gd name="connsiteY12" fmla="*/ 3233086 h 3233086"/>
                <a:gd name="connsiteX13" fmla="*/ 1807883 w 3566000"/>
                <a:gd name="connsiteY13" fmla="*/ 3233086 h 3233086"/>
                <a:gd name="connsiteX14" fmla="*/ 1235578 w 3566000"/>
                <a:gd name="connsiteY14" fmla="*/ 3233086 h 3233086"/>
                <a:gd name="connsiteX15" fmla="*/ 538858 w 3566000"/>
                <a:gd name="connsiteY15" fmla="*/ 3233086 h 3233086"/>
                <a:gd name="connsiteX16" fmla="*/ 0 w 3566000"/>
                <a:gd name="connsiteY16" fmla="*/ 2694228 h 3233086"/>
                <a:gd name="connsiteX17" fmla="*/ 0 w 3566000"/>
                <a:gd name="connsiteY17" fmla="*/ 2133832 h 3233086"/>
                <a:gd name="connsiteX18" fmla="*/ 0 w 3566000"/>
                <a:gd name="connsiteY18" fmla="*/ 1638097 h 3233086"/>
                <a:gd name="connsiteX19" fmla="*/ 0 w 3566000"/>
                <a:gd name="connsiteY19" fmla="*/ 1056147 h 3233086"/>
                <a:gd name="connsiteX20" fmla="*/ 0 w 3566000"/>
                <a:gd name="connsiteY20" fmla="*/ 538858 h 323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6000" h="3233086" extrusionOk="0">
                  <a:moveTo>
                    <a:pt x="0" y="538858"/>
                  </a:moveTo>
                  <a:cubicBezTo>
                    <a:pt x="-63214" y="202263"/>
                    <a:pt x="194133" y="17686"/>
                    <a:pt x="538858" y="0"/>
                  </a:cubicBezTo>
                  <a:cubicBezTo>
                    <a:pt x="852154" y="-3068"/>
                    <a:pt x="961648" y="-23311"/>
                    <a:pt x="1210695" y="0"/>
                  </a:cubicBezTo>
                  <a:cubicBezTo>
                    <a:pt x="1459742" y="23311"/>
                    <a:pt x="1616137" y="23851"/>
                    <a:pt x="1807883" y="0"/>
                  </a:cubicBezTo>
                  <a:cubicBezTo>
                    <a:pt x="1999629" y="-23851"/>
                    <a:pt x="2138914" y="-26778"/>
                    <a:pt x="2380188" y="0"/>
                  </a:cubicBezTo>
                  <a:cubicBezTo>
                    <a:pt x="2621463" y="26778"/>
                    <a:pt x="2854029" y="1089"/>
                    <a:pt x="3027142" y="0"/>
                  </a:cubicBezTo>
                  <a:cubicBezTo>
                    <a:pt x="3343674" y="-38956"/>
                    <a:pt x="3541661" y="237528"/>
                    <a:pt x="3566000" y="538858"/>
                  </a:cubicBezTo>
                  <a:cubicBezTo>
                    <a:pt x="3585437" y="729245"/>
                    <a:pt x="3569758" y="906114"/>
                    <a:pt x="3566000" y="1077701"/>
                  </a:cubicBezTo>
                  <a:cubicBezTo>
                    <a:pt x="3562242" y="1249288"/>
                    <a:pt x="3573830" y="1515313"/>
                    <a:pt x="3566000" y="1659650"/>
                  </a:cubicBezTo>
                  <a:cubicBezTo>
                    <a:pt x="3558170" y="1803987"/>
                    <a:pt x="3570415" y="1926654"/>
                    <a:pt x="3566000" y="2133832"/>
                  </a:cubicBezTo>
                  <a:cubicBezTo>
                    <a:pt x="3561585" y="2341010"/>
                    <a:pt x="3591220" y="2441302"/>
                    <a:pt x="3566000" y="2694228"/>
                  </a:cubicBezTo>
                  <a:cubicBezTo>
                    <a:pt x="3575991" y="3006704"/>
                    <a:pt x="3326641" y="3252720"/>
                    <a:pt x="3027142" y="3233086"/>
                  </a:cubicBezTo>
                  <a:cubicBezTo>
                    <a:pt x="2852165" y="3219459"/>
                    <a:pt x="2637556" y="3209839"/>
                    <a:pt x="2479720" y="3233086"/>
                  </a:cubicBezTo>
                  <a:cubicBezTo>
                    <a:pt x="2321884" y="3256333"/>
                    <a:pt x="1967860" y="3210704"/>
                    <a:pt x="1807883" y="3233086"/>
                  </a:cubicBezTo>
                  <a:cubicBezTo>
                    <a:pt x="1647906" y="3255468"/>
                    <a:pt x="1478378" y="3250403"/>
                    <a:pt x="1235578" y="3233086"/>
                  </a:cubicBezTo>
                  <a:cubicBezTo>
                    <a:pt x="992778" y="3215769"/>
                    <a:pt x="713383" y="3226279"/>
                    <a:pt x="538858" y="3233086"/>
                  </a:cubicBezTo>
                  <a:cubicBezTo>
                    <a:pt x="237571" y="3225577"/>
                    <a:pt x="2445" y="2958760"/>
                    <a:pt x="0" y="2694228"/>
                  </a:cubicBezTo>
                  <a:cubicBezTo>
                    <a:pt x="185" y="2468440"/>
                    <a:pt x="-12522" y="2317774"/>
                    <a:pt x="0" y="2133832"/>
                  </a:cubicBezTo>
                  <a:cubicBezTo>
                    <a:pt x="12522" y="1949890"/>
                    <a:pt x="3297" y="1800357"/>
                    <a:pt x="0" y="1638097"/>
                  </a:cubicBezTo>
                  <a:cubicBezTo>
                    <a:pt x="-3297" y="1475838"/>
                    <a:pt x="-25320" y="1306532"/>
                    <a:pt x="0" y="1056147"/>
                  </a:cubicBezTo>
                  <a:cubicBezTo>
                    <a:pt x="25320" y="805762"/>
                    <a:pt x="-3002" y="793559"/>
                    <a:pt x="0" y="538858"/>
                  </a:cubicBezTo>
                  <a:close/>
                </a:path>
              </a:pathLst>
            </a:custGeom>
            <a:noFill/>
            <a:ln>
              <a:solidFill>
                <a:schemeClr val="accent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accent1"/>
                  </a:solidFill>
                  <a:latin typeface="National 2" panose="020B0504030502020203" pitchFamily="34" charset="77"/>
                </a:rPr>
                <a:t>Level 2: The Integrator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10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1">
            <a:extLst>
              <a:ext uri="{FF2B5EF4-FFF2-40B4-BE49-F238E27FC236}">
                <a16:creationId xmlns:a16="http://schemas.microsoft.com/office/drawing/2014/main" id="{6423429C-2CE4-343C-05B9-FAFD9406FCA8}"/>
              </a:ext>
            </a:extLst>
          </p:cNvPr>
          <p:cNvSpPr/>
          <p:nvPr/>
        </p:nvSpPr>
        <p:spPr>
          <a:xfrm rot="14274785">
            <a:off x="10301752" y="3628041"/>
            <a:ext cx="44209" cy="723182"/>
          </a:xfrm>
          <a:custGeom>
            <a:avLst/>
            <a:gdLst>
              <a:gd name="connsiteX0" fmla="*/ 29928 w 29623"/>
              <a:gd name="connsiteY0" fmla="*/ 163 h 484579"/>
              <a:gd name="connsiteX1" fmla="*/ 305 w 29623"/>
              <a:gd name="connsiteY1" fmla="*/ 484743 h 48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3" h="484579">
                <a:moveTo>
                  <a:pt x="29928" y="163"/>
                </a:moveTo>
                <a:lnTo>
                  <a:pt x="305" y="484743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A6DB96D4-35CC-EC3D-1273-E21A8A71C09A}"/>
              </a:ext>
            </a:extLst>
          </p:cNvPr>
          <p:cNvSpPr/>
          <p:nvPr/>
        </p:nvSpPr>
        <p:spPr>
          <a:xfrm rot="14274785">
            <a:off x="9910715" y="4177341"/>
            <a:ext cx="786187" cy="1431924"/>
          </a:xfrm>
          <a:custGeom>
            <a:avLst/>
            <a:gdLst>
              <a:gd name="connsiteX0" fmla="*/ 499 w 526797"/>
              <a:gd name="connsiteY0" fmla="*/ 533 h 959483"/>
              <a:gd name="connsiteX1" fmla="*/ 527297 w 526797"/>
              <a:gd name="connsiteY1" fmla="*/ 960017 h 95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797" h="959483">
                <a:moveTo>
                  <a:pt x="499" y="533"/>
                </a:moveTo>
                <a:lnTo>
                  <a:pt x="527297" y="960017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144" name="Content Placeholder 8">
            <a:extLst>
              <a:ext uri="{FF2B5EF4-FFF2-40B4-BE49-F238E27FC236}">
                <a16:creationId xmlns:a16="http://schemas.microsoft.com/office/drawing/2014/main" id="{48DEF4F6-8017-3D41-F2FF-715DCBC79F7D}"/>
              </a:ext>
            </a:extLst>
          </p:cNvPr>
          <p:cNvGrpSpPr/>
          <p:nvPr/>
        </p:nvGrpSpPr>
        <p:grpSpPr>
          <a:xfrm>
            <a:off x="9739740" y="4219141"/>
            <a:ext cx="1823825" cy="1820764"/>
            <a:chOff x="7542526" y="4952418"/>
            <a:chExt cx="1222082" cy="1220031"/>
          </a:xfrm>
          <a:solidFill>
            <a:srgbClr val="000000"/>
          </a:solidFill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E348F68-88C7-6581-3B91-6C6217473B3B}"/>
                </a:ext>
              </a:extLst>
            </p:cNvPr>
            <p:cNvSpPr/>
            <p:nvPr/>
          </p:nvSpPr>
          <p:spPr>
            <a:xfrm rot="-7325215">
              <a:off x="8110646" y="5006738"/>
              <a:ext cx="283313" cy="280289"/>
            </a:xfrm>
            <a:custGeom>
              <a:avLst/>
              <a:gdLst>
                <a:gd name="connsiteX0" fmla="*/ 614 w 283313"/>
                <a:gd name="connsiteY0" fmla="*/ 267 h 280289"/>
                <a:gd name="connsiteX1" fmla="*/ 283927 w 283313"/>
                <a:gd name="connsiteY1" fmla="*/ 280556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313" h="280289">
                  <a:moveTo>
                    <a:pt x="614" y="267"/>
                  </a:moveTo>
                  <a:lnTo>
                    <a:pt x="283927" y="280556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F15069-F96E-AD75-D500-417CCE8F54D8}"/>
                </a:ext>
              </a:extLst>
            </p:cNvPr>
            <p:cNvSpPr/>
            <p:nvPr/>
          </p:nvSpPr>
          <p:spPr>
            <a:xfrm rot="-7325215">
              <a:off x="7811325" y="5455017"/>
              <a:ext cx="596985" cy="606757"/>
            </a:xfrm>
            <a:custGeom>
              <a:avLst/>
              <a:gdLst>
                <a:gd name="connsiteX0" fmla="*/ 597717 w 596985"/>
                <a:gd name="connsiteY0" fmla="*/ 607441 h 606757"/>
                <a:gd name="connsiteX1" fmla="*/ 732 w 596985"/>
                <a:gd name="connsiteY1" fmla="*/ 684 h 60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985" h="606757">
                  <a:moveTo>
                    <a:pt x="597717" y="607441"/>
                  </a:moveTo>
                  <a:lnTo>
                    <a:pt x="732" y="684"/>
                  </a:lnTo>
                </a:path>
              </a:pathLst>
            </a:custGeom>
            <a:solidFill>
              <a:srgbClr val="000000"/>
            </a:solidFill>
            <a:ln w="12676" cap="rnd">
              <a:gradFill>
                <a:gsLst>
                  <a:gs pos="0">
                    <a:srgbClr val="000000">
                      <a:alpha val="0"/>
                    </a:srgbClr>
                  </a:gs>
                  <a:gs pos="50000">
                    <a:srgbClr val="000000">
                      <a:alpha val="49804"/>
                    </a:srgbClr>
                  </a:gs>
                  <a:gs pos="100000">
                    <a:srgbClr val="000000"/>
                  </a:gs>
                </a:gsLst>
                <a:lin ang="0" scaled="1"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sp>
        <p:nvSpPr>
          <p:cNvPr id="148" name="Freeform 147">
            <a:extLst>
              <a:ext uri="{FF2B5EF4-FFF2-40B4-BE49-F238E27FC236}">
                <a16:creationId xmlns:a16="http://schemas.microsoft.com/office/drawing/2014/main" id="{159AF7DA-89F4-C56A-B783-0587FC761C9A}"/>
              </a:ext>
            </a:extLst>
          </p:cNvPr>
          <p:cNvSpPr/>
          <p:nvPr/>
        </p:nvSpPr>
        <p:spPr>
          <a:xfrm rot="14274785">
            <a:off x="10116723" y="3068684"/>
            <a:ext cx="510777" cy="272657"/>
          </a:xfrm>
          <a:custGeom>
            <a:avLst/>
            <a:gdLst>
              <a:gd name="connsiteX0" fmla="*/ 342404 w 342254"/>
              <a:gd name="connsiteY0" fmla="*/ -164 h 182698"/>
              <a:gd name="connsiteX1" fmla="*/ 149 w 342254"/>
              <a:gd name="connsiteY1" fmla="*/ 182535 h 18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254" h="182698">
                <a:moveTo>
                  <a:pt x="342404" y="-164"/>
                </a:moveTo>
                <a:lnTo>
                  <a:pt x="149" y="182535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headEnd type="none"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64893C-AE56-2053-AC13-859E71562B90}"/>
              </a:ext>
            </a:extLst>
          </p:cNvPr>
          <p:cNvSpPr txBox="1"/>
          <p:nvPr/>
        </p:nvSpPr>
        <p:spPr>
          <a:xfrm>
            <a:off x="4152695" y="3056443"/>
            <a:ext cx="2053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project showcase platform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175" name="Content Placeholder 8">
            <a:extLst>
              <a:ext uri="{FF2B5EF4-FFF2-40B4-BE49-F238E27FC236}">
                <a16:creationId xmlns:a16="http://schemas.microsoft.com/office/drawing/2014/main" id="{D5199D1E-9C23-C0EB-C8A5-6B0C0CBDC543}"/>
              </a:ext>
            </a:extLst>
          </p:cNvPr>
          <p:cNvGrpSpPr/>
          <p:nvPr/>
        </p:nvGrpSpPr>
        <p:grpSpPr>
          <a:xfrm>
            <a:off x="9094482" y="3202110"/>
            <a:ext cx="64779" cy="396979"/>
            <a:chOff x="7110161" y="4270940"/>
            <a:chExt cx="43406" cy="266002"/>
          </a:xfrm>
          <a:noFill/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3C58B1E-AFF9-CF0D-7A50-0BF4811C87B5}"/>
                </a:ext>
              </a:extLst>
            </p:cNvPr>
            <p:cNvSpPr/>
            <p:nvPr/>
          </p:nvSpPr>
          <p:spPr>
            <a:xfrm>
              <a:off x="7130540" y="4270940"/>
              <a:ext cx="3989" cy="266002"/>
            </a:xfrm>
            <a:custGeom>
              <a:avLst/>
              <a:gdLst>
                <a:gd name="connsiteX0" fmla="*/ 5597 w 3989"/>
                <a:gd name="connsiteY0" fmla="*/ 2070 h 266002"/>
                <a:gd name="connsiteX1" fmla="*/ 5546 w 3989"/>
                <a:gd name="connsiteY1" fmla="*/ 264062 h 266002"/>
                <a:gd name="connsiteX2" fmla="*/ 1739 w 3989"/>
                <a:gd name="connsiteY2" fmla="*/ 750 h 266002"/>
                <a:gd name="connsiteX3" fmla="*/ 3566 w 3989"/>
                <a:gd name="connsiteY3" fmla="*/ 266753 h 26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9" h="266002">
                  <a:moveTo>
                    <a:pt x="5597" y="2070"/>
                  </a:moveTo>
                  <a:cubicBezTo>
                    <a:pt x="5369" y="45934"/>
                    <a:pt x="5521" y="220249"/>
                    <a:pt x="5546" y="264062"/>
                  </a:cubicBezTo>
                  <a:moveTo>
                    <a:pt x="1739" y="750"/>
                  </a:moveTo>
                  <a:cubicBezTo>
                    <a:pt x="1079" y="44792"/>
                    <a:pt x="3110" y="222305"/>
                    <a:pt x="3566" y="26675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1080BED2-1CA2-2DE7-D080-56323A46D5E2}"/>
                </a:ext>
              </a:extLst>
            </p:cNvPr>
            <p:cNvSpPr/>
            <p:nvPr/>
          </p:nvSpPr>
          <p:spPr>
            <a:xfrm>
              <a:off x="7110161" y="4477544"/>
              <a:ext cx="22338" cy="59399"/>
            </a:xfrm>
            <a:custGeom>
              <a:avLst/>
              <a:gdLst>
                <a:gd name="connsiteX0" fmla="*/ 1608 w 22338"/>
                <a:gd name="connsiteY0" fmla="*/ 750 h 59399"/>
                <a:gd name="connsiteX1" fmla="*/ 23946 w 22338"/>
                <a:gd name="connsiteY1" fmla="*/ 60150 h 59399"/>
                <a:gd name="connsiteX2" fmla="*/ 1608 w 22338"/>
                <a:gd name="connsiteY2" fmla="*/ 750 h 59399"/>
                <a:gd name="connsiteX3" fmla="*/ 23946 w 22338"/>
                <a:gd name="connsiteY3" fmla="*/ 60150 h 5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38" h="59399">
                  <a:moveTo>
                    <a:pt x="1608" y="750"/>
                  </a:moveTo>
                  <a:cubicBezTo>
                    <a:pt x="13589" y="22022"/>
                    <a:pt x="13056" y="42431"/>
                    <a:pt x="23946" y="60150"/>
                  </a:cubicBezTo>
                  <a:moveTo>
                    <a:pt x="1608" y="750"/>
                  </a:moveTo>
                  <a:cubicBezTo>
                    <a:pt x="6913" y="17301"/>
                    <a:pt x="12168" y="31948"/>
                    <a:pt x="23946" y="60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ADEB675F-0485-0F5F-BFEE-0A8FA08F72AA}"/>
                </a:ext>
              </a:extLst>
            </p:cNvPr>
            <p:cNvSpPr/>
            <p:nvPr/>
          </p:nvSpPr>
          <p:spPr>
            <a:xfrm>
              <a:off x="7132499" y="4477087"/>
              <a:ext cx="21068" cy="59856"/>
            </a:xfrm>
            <a:custGeom>
              <a:avLst/>
              <a:gdLst>
                <a:gd name="connsiteX0" fmla="*/ 22677 w 21068"/>
                <a:gd name="connsiteY0" fmla="*/ 750 h 59856"/>
                <a:gd name="connsiteX1" fmla="*/ 1608 w 21068"/>
                <a:gd name="connsiteY1" fmla="*/ 60607 h 59856"/>
                <a:gd name="connsiteX2" fmla="*/ 22677 w 21068"/>
                <a:gd name="connsiteY2" fmla="*/ 750 h 59856"/>
                <a:gd name="connsiteX3" fmla="*/ 1608 w 21068"/>
                <a:gd name="connsiteY3" fmla="*/ 6060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68" h="59856">
                  <a:moveTo>
                    <a:pt x="22677" y="750"/>
                  </a:moveTo>
                  <a:cubicBezTo>
                    <a:pt x="20113" y="22124"/>
                    <a:pt x="5010" y="42711"/>
                    <a:pt x="1608" y="60607"/>
                  </a:cubicBezTo>
                  <a:moveTo>
                    <a:pt x="22677" y="750"/>
                  </a:moveTo>
                  <a:cubicBezTo>
                    <a:pt x="16991" y="16996"/>
                    <a:pt x="11229" y="31745"/>
                    <a:pt x="1608" y="6060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2" name="Content Placeholder 8">
            <a:extLst>
              <a:ext uri="{FF2B5EF4-FFF2-40B4-BE49-F238E27FC236}">
                <a16:creationId xmlns:a16="http://schemas.microsoft.com/office/drawing/2014/main" id="{7FB00409-711B-F5B6-1C23-BFE78BA07559}"/>
              </a:ext>
            </a:extLst>
          </p:cNvPr>
          <p:cNvGrpSpPr/>
          <p:nvPr/>
        </p:nvGrpSpPr>
        <p:grpSpPr>
          <a:xfrm>
            <a:off x="9136494" y="4728695"/>
            <a:ext cx="66825" cy="696827"/>
            <a:chOff x="7138312" y="5293852"/>
            <a:chExt cx="44777" cy="466920"/>
          </a:xfrm>
          <a:noFill/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38AACD0-C962-B2B4-4E52-569BC834CCDB}"/>
                </a:ext>
              </a:extLst>
            </p:cNvPr>
            <p:cNvSpPr/>
            <p:nvPr/>
          </p:nvSpPr>
          <p:spPr>
            <a:xfrm>
              <a:off x="7159787" y="5293852"/>
              <a:ext cx="1827" cy="466920"/>
            </a:xfrm>
            <a:custGeom>
              <a:avLst/>
              <a:gdLst>
                <a:gd name="connsiteX0" fmla="*/ 3446 w 1827"/>
                <a:gd name="connsiteY0" fmla="*/ 1154 h 466920"/>
                <a:gd name="connsiteX1" fmla="*/ 1619 w 1827"/>
                <a:gd name="connsiteY1" fmla="*/ 468074 h 466920"/>
                <a:gd name="connsiteX2" fmla="*/ 3446 w 1827"/>
                <a:gd name="connsiteY2" fmla="*/ 1154 h 466920"/>
                <a:gd name="connsiteX3" fmla="*/ 1619 w 1827"/>
                <a:gd name="connsiteY3" fmla="*/ 468074 h 46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" h="466920"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77E3604E-85BF-207A-4167-197B9F367EB0}"/>
                </a:ext>
              </a:extLst>
            </p:cNvPr>
            <p:cNvSpPr/>
            <p:nvPr/>
          </p:nvSpPr>
          <p:spPr>
            <a:xfrm>
              <a:off x="7161614" y="5293852"/>
              <a:ext cx="21475" cy="59729"/>
            </a:xfrm>
            <a:custGeom>
              <a:avLst/>
              <a:gdLst>
                <a:gd name="connsiteX0" fmla="*/ 23094 w 21475"/>
                <a:gd name="connsiteY0" fmla="*/ 60883 h 59729"/>
                <a:gd name="connsiteX1" fmla="*/ 1619 w 21475"/>
                <a:gd name="connsiteY1" fmla="*/ 1154 h 59729"/>
                <a:gd name="connsiteX2" fmla="*/ 23094 w 21475"/>
                <a:gd name="connsiteY2" fmla="*/ 60883 h 59729"/>
                <a:gd name="connsiteX3" fmla="*/ 1619 w 21475"/>
                <a:gd name="connsiteY3" fmla="*/ 1154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23094" y="60883"/>
                  </a:moveTo>
                  <a:cubicBezTo>
                    <a:pt x="16519" y="42606"/>
                    <a:pt x="9945" y="24330"/>
                    <a:pt x="1619" y="1154"/>
                  </a:cubicBezTo>
                  <a:moveTo>
                    <a:pt x="23094" y="60883"/>
                  </a:moveTo>
                  <a:cubicBezTo>
                    <a:pt x="18398" y="47836"/>
                    <a:pt x="13727" y="34813"/>
                    <a:pt x="1619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274F65F-E331-0C3E-414E-332D57987CBE}"/>
                </a:ext>
              </a:extLst>
            </p:cNvPr>
            <p:cNvSpPr/>
            <p:nvPr/>
          </p:nvSpPr>
          <p:spPr>
            <a:xfrm>
              <a:off x="7139682" y="5293852"/>
              <a:ext cx="21931" cy="59551"/>
            </a:xfrm>
            <a:custGeom>
              <a:avLst/>
              <a:gdLst>
                <a:gd name="connsiteX0" fmla="*/ 1619 w 21931"/>
                <a:gd name="connsiteY0" fmla="*/ 60705 h 59551"/>
                <a:gd name="connsiteX1" fmla="*/ 23551 w 21931"/>
                <a:gd name="connsiteY1" fmla="*/ 1154 h 59551"/>
                <a:gd name="connsiteX2" fmla="*/ 1619 w 21931"/>
                <a:gd name="connsiteY2" fmla="*/ 60705 h 59551"/>
                <a:gd name="connsiteX3" fmla="*/ 23551 w 21931"/>
                <a:gd name="connsiteY3" fmla="*/ 1154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1619" y="60705"/>
                  </a:moveTo>
                  <a:cubicBezTo>
                    <a:pt x="8320" y="42479"/>
                    <a:pt x="15021" y="24279"/>
                    <a:pt x="23551" y="1154"/>
                  </a:cubicBezTo>
                  <a:moveTo>
                    <a:pt x="1619" y="60705"/>
                  </a:moveTo>
                  <a:cubicBezTo>
                    <a:pt x="6391" y="47709"/>
                    <a:pt x="11188" y="34712"/>
                    <a:pt x="23551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3F5869D-AC08-E4ED-2511-9FAB2040684E}"/>
                </a:ext>
              </a:extLst>
            </p:cNvPr>
            <p:cNvSpPr/>
            <p:nvPr/>
          </p:nvSpPr>
          <p:spPr>
            <a:xfrm>
              <a:off x="7138312" y="5701043"/>
              <a:ext cx="21475" cy="59729"/>
            </a:xfrm>
            <a:custGeom>
              <a:avLst/>
              <a:gdLst>
                <a:gd name="connsiteX0" fmla="*/ 1619 w 21475"/>
                <a:gd name="connsiteY0" fmla="*/ 1154 h 59729"/>
                <a:gd name="connsiteX1" fmla="*/ 23094 w 21475"/>
                <a:gd name="connsiteY1" fmla="*/ 60883 h 59729"/>
                <a:gd name="connsiteX2" fmla="*/ 1619 w 21475"/>
                <a:gd name="connsiteY2" fmla="*/ 1154 h 59729"/>
                <a:gd name="connsiteX3" fmla="*/ 23094 w 21475"/>
                <a:gd name="connsiteY3" fmla="*/ 60883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1619" y="1154"/>
                  </a:moveTo>
                  <a:cubicBezTo>
                    <a:pt x="8193" y="19430"/>
                    <a:pt x="14768" y="37707"/>
                    <a:pt x="23094" y="60883"/>
                  </a:cubicBezTo>
                  <a:moveTo>
                    <a:pt x="1619" y="1154"/>
                  </a:moveTo>
                  <a:cubicBezTo>
                    <a:pt x="6315" y="14201"/>
                    <a:pt x="11011" y="27223"/>
                    <a:pt x="23094" y="608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351574C2-BCFD-16C5-A786-80BE94ECB0C5}"/>
                </a:ext>
              </a:extLst>
            </p:cNvPr>
            <p:cNvSpPr/>
            <p:nvPr/>
          </p:nvSpPr>
          <p:spPr>
            <a:xfrm>
              <a:off x="7159787" y="5701221"/>
              <a:ext cx="21931" cy="59551"/>
            </a:xfrm>
            <a:custGeom>
              <a:avLst/>
              <a:gdLst>
                <a:gd name="connsiteX0" fmla="*/ 23551 w 21931"/>
                <a:gd name="connsiteY0" fmla="*/ 1154 h 59551"/>
                <a:gd name="connsiteX1" fmla="*/ 1619 w 21931"/>
                <a:gd name="connsiteY1" fmla="*/ 60705 h 59551"/>
                <a:gd name="connsiteX2" fmla="*/ 23551 w 21931"/>
                <a:gd name="connsiteY2" fmla="*/ 1154 h 59551"/>
                <a:gd name="connsiteX3" fmla="*/ 1619 w 21931"/>
                <a:gd name="connsiteY3" fmla="*/ 60705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23551" y="1154"/>
                  </a:moveTo>
                  <a:cubicBezTo>
                    <a:pt x="16849" y="19380"/>
                    <a:pt x="10148" y="37580"/>
                    <a:pt x="1619" y="60705"/>
                  </a:cubicBezTo>
                  <a:moveTo>
                    <a:pt x="23551" y="1154"/>
                  </a:moveTo>
                  <a:cubicBezTo>
                    <a:pt x="18778" y="14150"/>
                    <a:pt x="13981" y="27147"/>
                    <a:pt x="1619" y="60705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8" name="Content Placeholder 8">
            <a:extLst>
              <a:ext uri="{FF2B5EF4-FFF2-40B4-BE49-F238E27FC236}">
                <a16:creationId xmlns:a16="http://schemas.microsoft.com/office/drawing/2014/main" id="{1FB97807-E6A2-3EAB-CAF0-04B9338C1EC0}"/>
              </a:ext>
            </a:extLst>
          </p:cNvPr>
          <p:cNvGrpSpPr/>
          <p:nvPr/>
        </p:nvGrpSpPr>
        <p:grpSpPr>
          <a:xfrm>
            <a:off x="5388437" y="5683054"/>
            <a:ext cx="2983108" cy="318258"/>
            <a:chOff x="4626868" y="5933335"/>
            <a:chExt cx="1998878" cy="213254"/>
          </a:xfrm>
          <a:noFill/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42C85900-6177-583D-CCD1-670BB281FAC3}"/>
                </a:ext>
              </a:extLst>
            </p:cNvPr>
            <p:cNvSpPr/>
            <p:nvPr/>
          </p:nvSpPr>
          <p:spPr>
            <a:xfrm>
              <a:off x="4626868" y="5949581"/>
              <a:ext cx="1998878" cy="180762"/>
            </a:xfrm>
            <a:custGeom>
              <a:avLst/>
              <a:gdLst>
                <a:gd name="connsiteX0" fmla="*/ 620 w 1998878"/>
                <a:gd name="connsiteY0" fmla="*/ 182245 h 180762"/>
                <a:gd name="connsiteX1" fmla="*/ 1999498 w 1998878"/>
                <a:gd name="connsiteY1" fmla="*/ 1483 h 180762"/>
                <a:gd name="connsiteX2" fmla="*/ 620 w 1998878"/>
                <a:gd name="connsiteY2" fmla="*/ 182245 h 180762"/>
                <a:gd name="connsiteX3" fmla="*/ 1999498 w 1998878"/>
                <a:gd name="connsiteY3" fmla="*/ 1483 h 18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878" h="180762"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A1BDE942-B10C-0ED0-4683-053C6BCCF4E5}"/>
                </a:ext>
              </a:extLst>
            </p:cNvPr>
            <p:cNvSpPr/>
            <p:nvPr/>
          </p:nvSpPr>
          <p:spPr>
            <a:xfrm>
              <a:off x="4626868" y="6103360"/>
              <a:ext cx="57444" cy="26983"/>
            </a:xfrm>
            <a:custGeom>
              <a:avLst/>
              <a:gdLst>
                <a:gd name="connsiteX0" fmla="*/ 58064 w 57444"/>
                <a:gd name="connsiteY0" fmla="*/ 1483 h 26983"/>
                <a:gd name="connsiteX1" fmla="*/ 620 w 57444"/>
                <a:gd name="connsiteY1" fmla="*/ 28467 h 26983"/>
                <a:gd name="connsiteX2" fmla="*/ 58064 w 57444"/>
                <a:gd name="connsiteY2" fmla="*/ 1483 h 26983"/>
                <a:gd name="connsiteX3" fmla="*/ 620 w 57444"/>
                <a:gd name="connsiteY3" fmla="*/ 28467 h 2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6983">
                  <a:moveTo>
                    <a:pt x="58064" y="1483"/>
                  </a:moveTo>
                  <a:cubicBezTo>
                    <a:pt x="38671" y="10596"/>
                    <a:pt x="19303" y="19684"/>
                    <a:pt x="620" y="28467"/>
                  </a:cubicBezTo>
                  <a:moveTo>
                    <a:pt x="58064" y="1483"/>
                  </a:moveTo>
                  <a:cubicBezTo>
                    <a:pt x="39483" y="10215"/>
                    <a:pt x="20902" y="18948"/>
                    <a:pt x="620" y="2846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95D5DF4F-9EE8-B9FD-433E-7F29523EBE04}"/>
                </a:ext>
              </a:extLst>
            </p:cNvPr>
            <p:cNvSpPr/>
            <p:nvPr/>
          </p:nvSpPr>
          <p:spPr>
            <a:xfrm>
              <a:off x="4626868" y="6130344"/>
              <a:ext cx="61353" cy="16246"/>
            </a:xfrm>
            <a:custGeom>
              <a:avLst/>
              <a:gdLst>
                <a:gd name="connsiteX0" fmla="*/ 61974 w 61353"/>
                <a:gd name="connsiteY0" fmla="*/ 17729 h 16246"/>
                <a:gd name="connsiteX1" fmla="*/ 620 w 61353"/>
                <a:gd name="connsiteY1" fmla="*/ 1483 h 16246"/>
                <a:gd name="connsiteX2" fmla="*/ 61974 w 61353"/>
                <a:gd name="connsiteY2" fmla="*/ 17729 h 16246"/>
                <a:gd name="connsiteX3" fmla="*/ 620 w 61353"/>
                <a:gd name="connsiteY3" fmla="*/ 1483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1974" y="17729"/>
                  </a:moveTo>
                  <a:cubicBezTo>
                    <a:pt x="41260" y="12246"/>
                    <a:pt x="20572" y="6763"/>
                    <a:pt x="620" y="1483"/>
                  </a:cubicBezTo>
                  <a:moveTo>
                    <a:pt x="61974" y="17729"/>
                  </a:moveTo>
                  <a:cubicBezTo>
                    <a:pt x="42123" y="12475"/>
                    <a:pt x="22273" y="7220"/>
                    <a:pt x="620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87833644-A9C1-02DA-8F8D-9AD6474A85C8}"/>
                </a:ext>
              </a:extLst>
            </p:cNvPr>
            <p:cNvSpPr/>
            <p:nvPr/>
          </p:nvSpPr>
          <p:spPr>
            <a:xfrm>
              <a:off x="6568302" y="5949581"/>
              <a:ext cx="57444" cy="27008"/>
            </a:xfrm>
            <a:custGeom>
              <a:avLst/>
              <a:gdLst>
                <a:gd name="connsiteX0" fmla="*/ 620 w 57444"/>
                <a:gd name="connsiteY0" fmla="*/ 28492 h 27008"/>
                <a:gd name="connsiteX1" fmla="*/ 58064 w 57444"/>
                <a:gd name="connsiteY1" fmla="*/ 1483 h 27008"/>
                <a:gd name="connsiteX2" fmla="*/ 620 w 57444"/>
                <a:gd name="connsiteY2" fmla="*/ 28492 h 27008"/>
                <a:gd name="connsiteX3" fmla="*/ 58064 w 57444"/>
                <a:gd name="connsiteY3" fmla="*/ 1483 h 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7008">
                  <a:moveTo>
                    <a:pt x="620" y="28492"/>
                  </a:moveTo>
                  <a:cubicBezTo>
                    <a:pt x="20014" y="19379"/>
                    <a:pt x="39382" y="10266"/>
                    <a:pt x="58064" y="1483"/>
                  </a:cubicBezTo>
                  <a:moveTo>
                    <a:pt x="620" y="28492"/>
                  </a:moveTo>
                  <a:cubicBezTo>
                    <a:pt x="19201" y="19760"/>
                    <a:pt x="37783" y="11028"/>
                    <a:pt x="58064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888C0D1-611F-1EAE-202F-2ACC117653DD}"/>
                </a:ext>
              </a:extLst>
            </p:cNvPr>
            <p:cNvSpPr/>
            <p:nvPr/>
          </p:nvSpPr>
          <p:spPr>
            <a:xfrm>
              <a:off x="6564393" y="5933335"/>
              <a:ext cx="61353" cy="16246"/>
            </a:xfrm>
            <a:custGeom>
              <a:avLst/>
              <a:gdLst>
                <a:gd name="connsiteX0" fmla="*/ 620 w 61353"/>
                <a:gd name="connsiteY0" fmla="*/ 1483 h 16246"/>
                <a:gd name="connsiteX1" fmla="*/ 61974 w 61353"/>
                <a:gd name="connsiteY1" fmla="*/ 17729 h 16246"/>
                <a:gd name="connsiteX2" fmla="*/ 620 w 61353"/>
                <a:gd name="connsiteY2" fmla="*/ 1483 h 16246"/>
                <a:gd name="connsiteX3" fmla="*/ 61974 w 61353"/>
                <a:gd name="connsiteY3" fmla="*/ 17729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20" y="1483"/>
                  </a:moveTo>
                  <a:cubicBezTo>
                    <a:pt x="21333" y="6966"/>
                    <a:pt x="42022" y="12449"/>
                    <a:pt x="61974" y="17729"/>
                  </a:cubicBezTo>
                  <a:moveTo>
                    <a:pt x="620" y="1483"/>
                  </a:moveTo>
                  <a:cubicBezTo>
                    <a:pt x="20470" y="6738"/>
                    <a:pt x="40321" y="12018"/>
                    <a:pt x="61974" y="1772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18" name="Content Placeholder 8">
            <a:extLst>
              <a:ext uri="{FF2B5EF4-FFF2-40B4-BE49-F238E27FC236}">
                <a16:creationId xmlns:a16="http://schemas.microsoft.com/office/drawing/2014/main" id="{9B0527A6-607E-F231-5B8D-E6B04C92A226}"/>
              </a:ext>
            </a:extLst>
          </p:cNvPr>
          <p:cNvGrpSpPr/>
          <p:nvPr/>
        </p:nvGrpSpPr>
        <p:grpSpPr>
          <a:xfrm>
            <a:off x="8426349" y="5435781"/>
            <a:ext cx="1420407" cy="562861"/>
            <a:chOff x="6662468" y="5767646"/>
            <a:chExt cx="951766" cy="377154"/>
          </a:xfrm>
        </p:grpSpPr>
        <p:grpSp>
          <p:nvGrpSpPr>
            <p:cNvPr id="219" name="Content Placeholder 8">
              <a:extLst>
                <a:ext uri="{FF2B5EF4-FFF2-40B4-BE49-F238E27FC236}">
                  <a16:creationId xmlns:a16="http://schemas.microsoft.com/office/drawing/2014/main" id="{69BF3E69-E44A-D5E3-9028-E4F00E86BF3C}"/>
                </a:ext>
              </a:extLst>
            </p:cNvPr>
            <p:cNvGrpSpPr/>
            <p:nvPr/>
          </p:nvGrpSpPr>
          <p:grpSpPr>
            <a:xfrm>
              <a:off x="6662468" y="5767646"/>
              <a:ext cx="951766" cy="377154"/>
              <a:chOff x="6662468" y="5767646"/>
              <a:chExt cx="951766" cy="377154"/>
            </a:xfrm>
          </p:grpSpPr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E0F3698F-5BCF-8790-9F07-D8FE8A6934DC}"/>
                  </a:ext>
                </a:extLst>
              </p:cNvPr>
              <p:cNvSpPr/>
              <p:nvPr/>
            </p:nvSpPr>
            <p:spPr>
              <a:xfrm>
                <a:off x="6662487" y="5767646"/>
                <a:ext cx="950575" cy="377154"/>
              </a:xfrm>
              <a:custGeom>
                <a:avLst/>
                <a:gdLst>
                  <a:gd name="connsiteX0" fmla="*/ 84402 w 950575"/>
                  <a:gd name="connsiteY0" fmla="*/ 9751 h 377154"/>
                  <a:gd name="connsiteX1" fmla="*/ 869103 w 950575"/>
                  <a:gd name="connsiteY1" fmla="*/ 9751 h 377154"/>
                  <a:gd name="connsiteX2" fmla="*/ 950333 w 950575"/>
                  <a:gd name="connsiteY2" fmla="*/ 90981 h 377154"/>
                  <a:gd name="connsiteX3" fmla="*/ 950333 w 950575"/>
                  <a:gd name="connsiteY3" fmla="*/ 294107 h 377154"/>
                  <a:gd name="connsiteX4" fmla="*/ 869103 w 950575"/>
                  <a:gd name="connsiteY4" fmla="*/ 375337 h 377154"/>
                  <a:gd name="connsiteX5" fmla="*/ 84402 w 950575"/>
                  <a:gd name="connsiteY5" fmla="*/ 375337 h 377154"/>
                  <a:gd name="connsiteX6" fmla="*/ 3172 w 950575"/>
                  <a:gd name="connsiteY6" fmla="*/ 294107 h 377154"/>
                  <a:gd name="connsiteX7" fmla="*/ 3172 w 950575"/>
                  <a:gd name="connsiteY7" fmla="*/ 90981 h 377154"/>
                  <a:gd name="connsiteX8" fmla="*/ 84402 w 950575"/>
                  <a:gd name="connsiteY8" fmla="*/ 9751 h 37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575" h="377154">
                    <a:moveTo>
                      <a:pt x="84402" y="9751"/>
                    </a:moveTo>
                    <a:cubicBezTo>
                      <a:pt x="305904" y="4167"/>
                      <a:pt x="504840" y="-5987"/>
                      <a:pt x="869103" y="9751"/>
                    </a:cubicBezTo>
                    <a:cubicBezTo>
                      <a:pt x="917689" y="1857"/>
                      <a:pt x="960918" y="35161"/>
                      <a:pt x="950333" y="90981"/>
                    </a:cubicBezTo>
                    <a:cubicBezTo>
                      <a:pt x="957770" y="163429"/>
                      <a:pt x="937108" y="257757"/>
                      <a:pt x="950333" y="294107"/>
                    </a:cubicBezTo>
                    <a:cubicBezTo>
                      <a:pt x="957440" y="344901"/>
                      <a:pt x="912764" y="383689"/>
                      <a:pt x="869103" y="375337"/>
                    </a:cubicBezTo>
                    <a:cubicBezTo>
                      <a:pt x="648159" y="372266"/>
                      <a:pt x="426505" y="383790"/>
                      <a:pt x="84402" y="375337"/>
                    </a:cubicBezTo>
                    <a:cubicBezTo>
                      <a:pt x="28023" y="373459"/>
                      <a:pt x="10407" y="336118"/>
                      <a:pt x="3172" y="294107"/>
                    </a:cubicBezTo>
                    <a:cubicBezTo>
                      <a:pt x="11524" y="241638"/>
                      <a:pt x="380" y="152792"/>
                      <a:pt x="3172" y="90981"/>
                    </a:cubicBezTo>
                    <a:cubicBezTo>
                      <a:pt x="-7921" y="26454"/>
                      <a:pt x="35461" y="23484"/>
                      <a:pt x="84402" y="9751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12832236-CA4E-0CA0-E9F2-7478808F887E}"/>
                  </a:ext>
                </a:extLst>
              </p:cNvPr>
              <p:cNvSpPr/>
              <p:nvPr/>
            </p:nvSpPr>
            <p:spPr>
              <a:xfrm>
                <a:off x="6662468" y="5771433"/>
                <a:ext cx="951766" cy="371914"/>
              </a:xfrm>
              <a:custGeom>
                <a:avLst/>
                <a:gdLst>
                  <a:gd name="connsiteX0" fmla="*/ 84421 w 951766"/>
                  <a:gd name="connsiteY0" fmla="*/ 5964 h 371914"/>
                  <a:gd name="connsiteX1" fmla="*/ 869122 w 951766"/>
                  <a:gd name="connsiteY1" fmla="*/ 5964 h 371914"/>
                  <a:gd name="connsiteX2" fmla="*/ 84421 w 951766"/>
                  <a:gd name="connsiteY2" fmla="*/ 5964 h 371914"/>
                  <a:gd name="connsiteX3" fmla="*/ 869122 w 951766"/>
                  <a:gd name="connsiteY3" fmla="*/ 5964 h 371914"/>
                  <a:gd name="connsiteX4" fmla="*/ 869122 w 951766"/>
                  <a:gd name="connsiteY4" fmla="*/ 5964 h 371914"/>
                  <a:gd name="connsiteX5" fmla="*/ 950352 w 951766"/>
                  <a:gd name="connsiteY5" fmla="*/ 87194 h 371914"/>
                  <a:gd name="connsiteX6" fmla="*/ 869122 w 951766"/>
                  <a:gd name="connsiteY6" fmla="*/ 5964 h 371914"/>
                  <a:gd name="connsiteX7" fmla="*/ 950352 w 951766"/>
                  <a:gd name="connsiteY7" fmla="*/ 87194 h 371914"/>
                  <a:gd name="connsiteX8" fmla="*/ 950352 w 951766"/>
                  <a:gd name="connsiteY8" fmla="*/ 87194 h 371914"/>
                  <a:gd name="connsiteX9" fmla="*/ 950352 w 951766"/>
                  <a:gd name="connsiteY9" fmla="*/ 290320 h 371914"/>
                  <a:gd name="connsiteX10" fmla="*/ 950352 w 951766"/>
                  <a:gd name="connsiteY10" fmla="*/ 87194 h 371914"/>
                  <a:gd name="connsiteX11" fmla="*/ 950352 w 951766"/>
                  <a:gd name="connsiteY11" fmla="*/ 290320 h 371914"/>
                  <a:gd name="connsiteX12" fmla="*/ 950352 w 951766"/>
                  <a:gd name="connsiteY12" fmla="*/ 290320 h 371914"/>
                  <a:gd name="connsiteX13" fmla="*/ 869122 w 951766"/>
                  <a:gd name="connsiteY13" fmla="*/ 371550 h 371914"/>
                  <a:gd name="connsiteX14" fmla="*/ 950352 w 951766"/>
                  <a:gd name="connsiteY14" fmla="*/ 290320 h 371914"/>
                  <a:gd name="connsiteX15" fmla="*/ 869122 w 951766"/>
                  <a:gd name="connsiteY15" fmla="*/ 371550 h 371914"/>
                  <a:gd name="connsiteX16" fmla="*/ 869122 w 951766"/>
                  <a:gd name="connsiteY16" fmla="*/ 371550 h 371914"/>
                  <a:gd name="connsiteX17" fmla="*/ 84421 w 951766"/>
                  <a:gd name="connsiteY17" fmla="*/ 371550 h 371914"/>
                  <a:gd name="connsiteX18" fmla="*/ 869122 w 951766"/>
                  <a:gd name="connsiteY18" fmla="*/ 371550 h 371914"/>
                  <a:gd name="connsiteX19" fmla="*/ 84421 w 951766"/>
                  <a:gd name="connsiteY19" fmla="*/ 371550 h 371914"/>
                  <a:gd name="connsiteX20" fmla="*/ 84421 w 951766"/>
                  <a:gd name="connsiteY20" fmla="*/ 371550 h 371914"/>
                  <a:gd name="connsiteX21" fmla="*/ 3191 w 951766"/>
                  <a:gd name="connsiteY21" fmla="*/ 290320 h 371914"/>
                  <a:gd name="connsiteX22" fmla="*/ 84421 w 951766"/>
                  <a:gd name="connsiteY22" fmla="*/ 371550 h 371914"/>
                  <a:gd name="connsiteX23" fmla="*/ 3191 w 951766"/>
                  <a:gd name="connsiteY23" fmla="*/ 290320 h 371914"/>
                  <a:gd name="connsiteX24" fmla="*/ 3191 w 951766"/>
                  <a:gd name="connsiteY24" fmla="*/ 290320 h 371914"/>
                  <a:gd name="connsiteX25" fmla="*/ 3191 w 951766"/>
                  <a:gd name="connsiteY25" fmla="*/ 87194 h 371914"/>
                  <a:gd name="connsiteX26" fmla="*/ 3191 w 951766"/>
                  <a:gd name="connsiteY26" fmla="*/ 290320 h 371914"/>
                  <a:gd name="connsiteX27" fmla="*/ 3191 w 951766"/>
                  <a:gd name="connsiteY27" fmla="*/ 87194 h 371914"/>
                  <a:gd name="connsiteX28" fmla="*/ 3191 w 951766"/>
                  <a:gd name="connsiteY28" fmla="*/ 87194 h 371914"/>
                  <a:gd name="connsiteX29" fmla="*/ 84421 w 951766"/>
                  <a:gd name="connsiteY29" fmla="*/ 5964 h 371914"/>
                  <a:gd name="connsiteX30" fmla="*/ 3191 w 951766"/>
                  <a:gd name="connsiteY30" fmla="*/ 87194 h 371914"/>
                  <a:gd name="connsiteX31" fmla="*/ 84421 w 951766"/>
                  <a:gd name="connsiteY31" fmla="*/ 5964 h 37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1766" h="371914">
                    <a:moveTo>
                      <a:pt x="84421" y="5964"/>
                    </a:moveTo>
                    <a:cubicBezTo>
                      <a:pt x="348543" y="1548"/>
                      <a:pt x="613757" y="-1727"/>
                      <a:pt x="869122" y="5964"/>
                    </a:cubicBezTo>
                    <a:moveTo>
                      <a:pt x="84421" y="5964"/>
                    </a:moveTo>
                    <a:cubicBezTo>
                      <a:pt x="328693" y="11676"/>
                      <a:pt x="575224" y="6523"/>
                      <a:pt x="869122" y="5964"/>
                    </a:cubicBezTo>
                    <a:moveTo>
                      <a:pt x="869122" y="5964"/>
                    </a:moveTo>
                    <a:cubicBezTo>
                      <a:pt x="914331" y="9138"/>
                      <a:pt x="940426" y="29623"/>
                      <a:pt x="950352" y="87194"/>
                    </a:cubicBezTo>
                    <a:moveTo>
                      <a:pt x="869122" y="5964"/>
                    </a:moveTo>
                    <a:cubicBezTo>
                      <a:pt x="925424" y="-5306"/>
                      <a:pt x="943675" y="42899"/>
                      <a:pt x="950352" y="87194"/>
                    </a:cubicBezTo>
                    <a:moveTo>
                      <a:pt x="950352" y="87194"/>
                    </a:moveTo>
                    <a:cubicBezTo>
                      <a:pt x="950123" y="134003"/>
                      <a:pt x="956850" y="174872"/>
                      <a:pt x="950352" y="290320"/>
                    </a:cubicBezTo>
                    <a:moveTo>
                      <a:pt x="950352" y="87194"/>
                    </a:moveTo>
                    <a:cubicBezTo>
                      <a:pt x="954058" y="154488"/>
                      <a:pt x="949057" y="227545"/>
                      <a:pt x="950352" y="290320"/>
                    </a:cubicBezTo>
                    <a:moveTo>
                      <a:pt x="950352" y="290320"/>
                    </a:moveTo>
                    <a:cubicBezTo>
                      <a:pt x="958068" y="352461"/>
                      <a:pt x="918418" y="371956"/>
                      <a:pt x="869122" y="371550"/>
                    </a:cubicBezTo>
                    <a:moveTo>
                      <a:pt x="950352" y="290320"/>
                    </a:moveTo>
                    <a:cubicBezTo>
                      <a:pt x="940401" y="338094"/>
                      <a:pt x="934563" y="382618"/>
                      <a:pt x="869122" y="371550"/>
                    </a:cubicBezTo>
                    <a:moveTo>
                      <a:pt x="869122" y="371550"/>
                    </a:moveTo>
                    <a:cubicBezTo>
                      <a:pt x="651630" y="366829"/>
                      <a:pt x="433428" y="365890"/>
                      <a:pt x="84421" y="371550"/>
                    </a:cubicBezTo>
                    <a:moveTo>
                      <a:pt x="869122" y="371550"/>
                    </a:moveTo>
                    <a:cubicBezTo>
                      <a:pt x="657723" y="371068"/>
                      <a:pt x="450156" y="370611"/>
                      <a:pt x="84421" y="371550"/>
                    </a:cubicBezTo>
                    <a:moveTo>
                      <a:pt x="84421" y="371550"/>
                    </a:moveTo>
                    <a:cubicBezTo>
                      <a:pt x="38729" y="365636"/>
                      <a:pt x="-337" y="350760"/>
                      <a:pt x="3191" y="290320"/>
                    </a:cubicBezTo>
                    <a:moveTo>
                      <a:pt x="84421" y="371550"/>
                    </a:moveTo>
                    <a:cubicBezTo>
                      <a:pt x="35505" y="378810"/>
                      <a:pt x="-7978" y="354340"/>
                      <a:pt x="3191" y="290320"/>
                    </a:cubicBezTo>
                    <a:moveTo>
                      <a:pt x="3191" y="290320"/>
                    </a:moveTo>
                    <a:cubicBezTo>
                      <a:pt x="7836" y="218076"/>
                      <a:pt x="12076" y="142355"/>
                      <a:pt x="3191" y="87194"/>
                    </a:cubicBezTo>
                    <a:moveTo>
                      <a:pt x="3191" y="290320"/>
                    </a:moveTo>
                    <a:cubicBezTo>
                      <a:pt x="2227" y="228941"/>
                      <a:pt x="4257" y="168196"/>
                      <a:pt x="3191" y="87194"/>
                    </a:cubicBezTo>
                    <a:moveTo>
                      <a:pt x="3191" y="87194"/>
                    </a:moveTo>
                    <a:cubicBezTo>
                      <a:pt x="-6226" y="35233"/>
                      <a:pt x="26773" y="15255"/>
                      <a:pt x="84421" y="5964"/>
                    </a:cubicBezTo>
                    <a:moveTo>
                      <a:pt x="3191" y="87194"/>
                    </a:moveTo>
                    <a:cubicBezTo>
                      <a:pt x="12761" y="27820"/>
                      <a:pt x="40760" y="-5103"/>
                      <a:pt x="84421" y="596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22032816-E904-92D7-EBB1-B13EA0B9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2289" y="5898330"/>
              <a:ext cx="852119" cy="134857"/>
            </a:xfrm>
            <a:custGeom>
              <a:avLst/>
              <a:gdLst>
                <a:gd name="connsiteX0" fmla="*/ -8 w 852119"/>
                <a:gd name="connsiteY0" fmla="*/ -8 h 134857"/>
                <a:gd name="connsiteX1" fmla="*/ 852112 w 852119"/>
                <a:gd name="connsiteY1" fmla="*/ -8 h 134857"/>
                <a:gd name="connsiteX2" fmla="*/ 852112 w 852119"/>
                <a:gd name="connsiteY2" fmla="*/ 134849 h 134857"/>
                <a:gd name="connsiteX3" fmla="*/ -8 w 852119"/>
                <a:gd name="connsiteY3" fmla="*/ 134849 h 1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119" h="134857">
                  <a:moveTo>
                    <a:pt x="-8" y="-8"/>
                  </a:moveTo>
                  <a:lnTo>
                    <a:pt x="852112" y="-8"/>
                  </a:lnTo>
                  <a:lnTo>
                    <a:pt x="852112" y="134849"/>
                  </a:lnTo>
                  <a:lnTo>
                    <a:pt x="-8" y="134849"/>
                  </a:lnTo>
                  <a:close/>
                </a:path>
              </a:pathLst>
            </a:custGeom>
          </p:spPr>
        </p:pic>
      </p:grpSp>
      <p:grpSp>
        <p:nvGrpSpPr>
          <p:cNvPr id="223" name="Content Placeholder 8">
            <a:extLst>
              <a:ext uri="{FF2B5EF4-FFF2-40B4-BE49-F238E27FC236}">
                <a16:creationId xmlns:a16="http://schemas.microsoft.com/office/drawing/2014/main" id="{2F5E7281-E82B-FFC9-B9E7-186AA20D4F73}"/>
              </a:ext>
            </a:extLst>
          </p:cNvPr>
          <p:cNvGrpSpPr/>
          <p:nvPr/>
        </p:nvGrpSpPr>
        <p:grpSpPr>
          <a:xfrm>
            <a:off x="8305083" y="3618111"/>
            <a:ext cx="1677545" cy="1087559"/>
            <a:chOff x="6581212" y="4549688"/>
            <a:chExt cx="1124065" cy="728736"/>
          </a:xfrm>
        </p:grpSpPr>
        <p:grpSp>
          <p:nvGrpSpPr>
            <p:cNvPr id="224" name="Content Placeholder 8">
              <a:extLst>
                <a:ext uri="{FF2B5EF4-FFF2-40B4-BE49-F238E27FC236}">
                  <a16:creationId xmlns:a16="http://schemas.microsoft.com/office/drawing/2014/main" id="{133184A9-8CF8-415B-A6B8-71DF503AF313}"/>
                </a:ext>
              </a:extLst>
            </p:cNvPr>
            <p:cNvGrpSpPr/>
            <p:nvPr/>
          </p:nvGrpSpPr>
          <p:grpSpPr>
            <a:xfrm>
              <a:off x="6581212" y="4549688"/>
              <a:ext cx="1124065" cy="728736"/>
              <a:chOff x="6581212" y="4549688"/>
              <a:chExt cx="1124065" cy="728736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8BD8BD7-1F46-A071-3E4A-E8595ABED7BC}"/>
                  </a:ext>
                </a:extLst>
              </p:cNvPr>
              <p:cNvSpPr/>
              <p:nvPr/>
            </p:nvSpPr>
            <p:spPr>
              <a:xfrm>
                <a:off x="6581212" y="4549688"/>
                <a:ext cx="1124065" cy="726848"/>
              </a:xfrm>
              <a:custGeom>
                <a:avLst/>
                <a:gdLst>
                  <a:gd name="connsiteX0" fmla="*/ 88783 w 1124065"/>
                  <a:gd name="connsiteY0" fmla="*/ 9473 h 726848"/>
                  <a:gd name="connsiteX1" fmla="*/ 1042797 w 1124065"/>
                  <a:gd name="connsiteY1" fmla="*/ 9473 h 726848"/>
                  <a:gd name="connsiteX2" fmla="*/ 1124027 w 1124065"/>
                  <a:gd name="connsiteY2" fmla="*/ 90703 h 726848"/>
                  <a:gd name="connsiteX3" fmla="*/ 1124027 w 1124065"/>
                  <a:gd name="connsiteY3" fmla="*/ 646342 h 726848"/>
                  <a:gd name="connsiteX4" fmla="*/ 1042797 w 1124065"/>
                  <a:gd name="connsiteY4" fmla="*/ 727572 h 726848"/>
                  <a:gd name="connsiteX5" fmla="*/ 88783 w 1124065"/>
                  <a:gd name="connsiteY5" fmla="*/ 727572 h 726848"/>
                  <a:gd name="connsiteX6" fmla="*/ 7554 w 1124065"/>
                  <a:gd name="connsiteY6" fmla="*/ 646342 h 726848"/>
                  <a:gd name="connsiteX7" fmla="*/ 7554 w 1124065"/>
                  <a:gd name="connsiteY7" fmla="*/ 90703 h 726848"/>
                  <a:gd name="connsiteX8" fmla="*/ 88783 w 1124065"/>
                  <a:gd name="connsiteY8" fmla="*/ 9473 h 72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065" h="726848">
                    <a:moveTo>
                      <a:pt x="88783" y="9473"/>
                    </a:moveTo>
                    <a:cubicBezTo>
                      <a:pt x="391185" y="-3372"/>
                      <a:pt x="686682" y="-554"/>
                      <a:pt x="1042797" y="9473"/>
                    </a:cubicBezTo>
                    <a:cubicBezTo>
                      <a:pt x="1095952" y="2492"/>
                      <a:pt x="1131413" y="29831"/>
                      <a:pt x="1124027" y="90703"/>
                    </a:cubicBezTo>
                    <a:cubicBezTo>
                      <a:pt x="1128596" y="288270"/>
                      <a:pt x="1120447" y="483856"/>
                      <a:pt x="1124027" y="646342"/>
                    </a:cubicBezTo>
                    <a:cubicBezTo>
                      <a:pt x="1124255" y="697390"/>
                      <a:pt x="1089986" y="730135"/>
                      <a:pt x="1042797" y="727572"/>
                    </a:cubicBezTo>
                    <a:cubicBezTo>
                      <a:pt x="763520" y="718484"/>
                      <a:pt x="474572" y="722647"/>
                      <a:pt x="88783" y="727572"/>
                    </a:cubicBezTo>
                    <a:cubicBezTo>
                      <a:pt x="34968" y="725465"/>
                      <a:pt x="4685" y="698887"/>
                      <a:pt x="7554" y="646342"/>
                    </a:cubicBezTo>
                    <a:cubicBezTo>
                      <a:pt x="-341" y="492512"/>
                      <a:pt x="-976" y="332337"/>
                      <a:pt x="7554" y="90703"/>
                    </a:cubicBezTo>
                    <a:cubicBezTo>
                      <a:pt x="-696" y="39579"/>
                      <a:pt x="34994" y="17164"/>
                      <a:pt x="88783" y="947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77C63920-3F35-1FA1-4F01-B6E9EDBF1B62}"/>
                  </a:ext>
                </a:extLst>
              </p:cNvPr>
              <p:cNvSpPr/>
              <p:nvPr/>
            </p:nvSpPr>
            <p:spPr>
              <a:xfrm>
                <a:off x="6584542" y="4555574"/>
                <a:ext cx="1119537" cy="722849"/>
              </a:xfrm>
              <a:custGeom>
                <a:avLst/>
                <a:gdLst>
                  <a:gd name="connsiteX0" fmla="*/ 85453 w 1119537"/>
                  <a:gd name="connsiteY0" fmla="*/ 3586 h 722849"/>
                  <a:gd name="connsiteX1" fmla="*/ 1039467 w 1119537"/>
                  <a:gd name="connsiteY1" fmla="*/ 3586 h 722849"/>
                  <a:gd name="connsiteX2" fmla="*/ 85453 w 1119537"/>
                  <a:gd name="connsiteY2" fmla="*/ 3586 h 722849"/>
                  <a:gd name="connsiteX3" fmla="*/ 1039467 w 1119537"/>
                  <a:gd name="connsiteY3" fmla="*/ 3586 h 722849"/>
                  <a:gd name="connsiteX4" fmla="*/ 1039467 w 1119537"/>
                  <a:gd name="connsiteY4" fmla="*/ 3586 h 722849"/>
                  <a:gd name="connsiteX5" fmla="*/ 1120696 w 1119537"/>
                  <a:gd name="connsiteY5" fmla="*/ 84816 h 722849"/>
                  <a:gd name="connsiteX6" fmla="*/ 1039467 w 1119537"/>
                  <a:gd name="connsiteY6" fmla="*/ 3586 h 722849"/>
                  <a:gd name="connsiteX7" fmla="*/ 1120696 w 1119537"/>
                  <a:gd name="connsiteY7" fmla="*/ 84816 h 722849"/>
                  <a:gd name="connsiteX8" fmla="*/ 1120696 w 1119537"/>
                  <a:gd name="connsiteY8" fmla="*/ 84816 h 722849"/>
                  <a:gd name="connsiteX9" fmla="*/ 1120696 w 1119537"/>
                  <a:gd name="connsiteY9" fmla="*/ 640455 h 722849"/>
                  <a:gd name="connsiteX10" fmla="*/ 1120696 w 1119537"/>
                  <a:gd name="connsiteY10" fmla="*/ 84816 h 722849"/>
                  <a:gd name="connsiteX11" fmla="*/ 1120696 w 1119537"/>
                  <a:gd name="connsiteY11" fmla="*/ 640455 h 722849"/>
                  <a:gd name="connsiteX12" fmla="*/ 1120696 w 1119537"/>
                  <a:gd name="connsiteY12" fmla="*/ 640455 h 722849"/>
                  <a:gd name="connsiteX13" fmla="*/ 1039467 w 1119537"/>
                  <a:gd name="connsiteY13" fmla="*/ 721685 h 722849"/>
                  <a:gd name="connsiteX14" fmla="*/ 1120696 w 1119537"/>
                  <a:gd name="connsiteY14" fmla="*/ 640455 h 722849"/>
                  <a:gd name="connsiteX15" fmla="*/ 1039467 w 1119537"/>
                  <a:gd name="connsiteY15" fmla="*/ 721685 h 722849"/>
                  <a:gd name="connsiteX16" fmla="*/ 1039467 w 1119537"/>
                  <a:gd name="connsiteY16" fmla="*/ 721685 h 722849"/>
                  <a:gd name="connsiteX17" fmla="*/ 85453 w 1119537"/>
                  <a:gd name="connsiteY17" fmla="*/ 721685 h 722849"/>
                  <a:gd name="connsiteX18" fmla="*/ 1039467 w 1119537"/>
                  <a:gd name="connsiteY18" fmla="*/ 721685 h 722849"/>
                  <a:gd name="connsiteX19" fmla="*/ 85453 w 1119537"/>
                  <a:gd name="connsiteY19" fmla="*/ 721685 h 722849"/>
                  <a:gd name="connsiteX20" fmla="*/ 85453 w 1119537"/>
                  <a:gd name="connsiteY20" fmla="*/ 721685 h 722849"/>
                  <a:gd name="connsiteX21" fmla="*/ 4223 w 1119537"/>
                  <a:gd name="connsiteY21" fmla="*/ 640455 h 722849"/>
                  <a:gd name="connsiteX22" fmla="*/ 85453 w 1119537"/>
                  <a:gd name="connsiteY22" fmla="*/ 721685 h 722849"/>
                  <a:gd name="connsiteX23" fmla="*/ 4223 w 1119537"/>
                  <a:gd name="connsiteY23" fmla="*/ 640455 h 722849"/>
                  <a:gd name="connsiteX24" fmla="*/ 4223 w 1119537"/>
                  <a:gd name="connsiteY24" fmla="*/ 640455 h 722849"/>
                  <a:gd name="connsiteX25" fmla="*/ 4223 w 1119537"/>
                  <a:gd name="connsiteY25" fmla="*/ 84816 h 722849"/>
                  <a:gd name="connsiteX26" fmla="*/ 4223 w 1119537"/>
                  <a:gd name="connsiteY26" fmla="*/ 640455 h 722849"/>
                  <a:gd name="connsiteX27" fmla="*/ 4223 w 1119537"/>
                  <a:gd name="connsiteY27" fmla="*/ 84816 h 722849"/>
                  <a:gd name="connsiteX28" fmla="*/ 4223 w 1119537"/>
                  <a:gd name="connsiteY28" fmla="*/ 84816 h 722849"/>
                  <a:gd name="connsiteX29" fmla="*/ 85453 w 1119537"/>
                  <a:gd name="connsiteY29" fmla="*/ 3586 h 722849"/>
                  <a:gd name="connsiteX30" fmla="*/ 4223 w 1119537"/>
                  <a:gd name="connsiteY30" fmla="*/ 84816 h 722849"/>
                  <a:gd name="connsiteX31" fmla="*/ 85453 w 1119537"/>
                  <a:gd name="connsiteY31" fmla="*/ 3586 h 72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19537" h="722849">
                    <a:moveTo>
                      <a:pt x="85453" y="3586"/>
                    </a:moveTo>
                    <a:cubicBezTo>
                      <a:pt x="314875" y="-44"/>
                      <a:pt x="542673" y="-44"/>
                      <a:pt x="1039467" y="3586"/>
                    </a:cubicBezTo>
                    <a:moveTo>
                      <a:pt x="85453" y="3586"/>
                    </a:moveTo>
                    <a:cubicBezTo>
                      <a:pt x="341148" y="4018"/>
                      <a:pt x="595700" y="6709"/>
                      <a:pt x="1039467" y="3586"/>
                    </a:cubicBezTo>
                    <a:moveTo>
                      <a:pt x="1039467" y="3586"/>
                    </a:moveTo>
                    <a:cubicBezTo>
                      <a:pt x="1091936" y="-247"/>
                      <a:pt x="1122295" y="30722"/>
                      <a:pt x="1120696" y="84816"/>
                    </a:cubicBezTo>
                    <a:moveTo>
                      <a:pt x="1039467" y="3586"/>
                    </a:moveTo>
                    <a:cubicBezTo>
                      <a:pt x="1096886" y="6683"/>
                      <a:pt x="1122549" y="28539"/>
                      <a:pt x="1120696" y="84816"/>
                    </a:cubicBezTo>
                    <a:moveTo>
                      <a:pt x="1120696" y="84816"/>
                    </a:moveTo>
                    <a:cubicBezTo>
                      <a:pt x="1120798" y="250043"/>
                      <a:pt x="1115594" y="422454"/>
                      <a:pt x="1120696" y="640455"/>
                    </a:cubicBezTo>
                    <a:moveTo>
                      <a:pt x="1120696" y="84816"/>
                    </a:moveTo>
                    <a:cubicBezTo>
                      <a:pt x="1120112" y="303807"/>
                      <a:pt x="1120544" y="523890"/>
                      <a:pt x="1120696" y="640455"/>
                    </a:cubicBezTo>
                    <a:moveTo>
                      <a:pt x="1120696" y="640455"/>
                    </a:moveTo>
                    <a:cubicBezTo>
                      <a:pt x="1124148" y="693813"/>
                      <a:pt x="1088991" y="726559"/>
                      <a:pt x="1039467" y="721685"/>
                    </a:cubicBezTo>
                    <a:moveTo>
                      <a:pt x="1120696" y="640455"/>
                    </a:moveTo>
                    <a:cubicBezTo>
                      <a:pt x="1119122" y="691376"/>
                      <a:pt x="1093814" y="725340"/>
                      <a:pt x="1039467" y="721685"/>
                    </a:cubicBezTo>
                    <a:moveTo>
                      <a:pt x="1039467" y="721685"/>
                    </a:moveTo>
                    <a:cubicBezTo>
                      <a:pt x="760672" y="722447"/>
                      <a:pt x="482944" y="719832"/>
                      <a:pt x="85453" y="721685"/>
                    </a:cubicBezTo>
                    <a:moveTo>
                      <a:pt x="1039467" y="721685"/>
                    </a:moveTo>
                    <a:cubicBezTo>
                      <a:pt x="816137" y="723386"/>
                      <a:pt x="593441" y="725239"/>
                      <a:pt x="85453" y="721685"/>
                    </a:cubicBezTo>
                    <a:moveTo>
                      <a:pt x="85453" y="721685"/>
                    </a:moveTo>
                    <a:cubicBezTo>
                      <a:pt x="30267" y="718487"/>
                      <a:pt x="1761" y="694854"/>
                      <a:pt x="4223" y="640455"/>
                    </a:cubicBezTo>
                    <a:moveTo>
                      <a:pt x="85453" y="721685"/>
                    </a:moveTo>
                    <a:cubicBezTo>
                      <a:pt x="34837" y="717014"/>
                      <a:pt x="4223" y="698458"/>
                      <a:pt x="4223" y="640455"/>
                    </a:cubicBezTo>
                    <a:moveTo>
                      <a:pt x="4223" y="640455"/>
                    </a:moveTo>
                    <a:cubicBezTo>
                      <a:pt x="2319" y="526098"/>
                      <a:pt x="3792" y="407858"/>
                      <a:pt x="4223" y="84816"/>
                    </a:cubicBezTo>
                    <a:moveTo>
                      <a:pt x="4223" y="640455"/>
                    </a:moveTo>
                    <a:cubicBezTo>
                      <a:pt x="-854" y="440325"/>
                      <a:pt x="2015" y="243824"/>
                      <a:pt x="4223" y="84816"/>
                    </a:cubicBezTo>
                    <a:moveTo>
                      <a:pt x="4223" y="84816"/>
                    </a:moveTo>
                    <a:cubicBezTo>
                      <a:pt x="1888" y="28438"/>
                      <a:pt x="29328" y="1073"/>
                      <a:pt x="85453" y="3586"/>
                    </a:cubicBezTo>
                    <a:moveTo>
                      <a:pt x="4223" y="84816"/>
                    </a:moveTo>
                    <a:cubicBezTo>
                      <a:pt x="8310" y="33743"/>
                      <a:pt x="26790" y="9222"/>
                      <a:pt x="85453" y="358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7FFAA17-56AF-439D-58F4-F310886FB9B8}"/>
                </a:ext>
              </a:extLst>
            </p:cNvPr>
            <p:cNvSpPr txBox="1"/>
            <p:nvPr/>
          </p:nvSpPr>
          <p:spPr>
            <a:xfrm>
              <a:off x="6592180" y="4813788"/>
              <a:ext cx="1080777" cy="175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langchain_dartmouth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28" name="Content Placeholder 8">
              <a:extLst>
                <a:ext uri="{FF2B5EF4-FFF2-40B4-BE49-F238E27FC236}">
                  <a16:creationId xmlns:a16="http://schemas.microsoft.com/office/drawing/2014/main" id="{743C7236-3DB0-3E73-CF73-EE3EC02C4AE1}"/>
                </a:ext>
              </a:extLst>
            </p:cNvPr>
            <p:cNvGrpSpPr/>
            <p:nvPr/>
          </p:nvGrpSpPr>
          <p:grpSpPr>
            <a:xfrm>
              <a:off x="7092263" y="4665411"/>
              <a:ext cx="168857" cy="180233"/>
              <a:chOff x="7092263" y="4665411"/>
              <a:chExt cx="168857" cy="180233"/>
            </a:xfrm>
            <a:noFill/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16A6779-078A-6C76-6A9E-3EDBAE0BAB78}"/>
                  </a:ext>
                </a:extLst>
              </p:cNvPr>
              <p:cNvSpPr/>
              <p:nvPr/>
            </p:nvSpPr>
            <p:spPr>
              <a:xfrm>
                <a:off x="7096631" y="4665411"/>
                <a:ext cx="164489" cy="177690"/>
              </a:xfrm>
              <a:custGeom>
                <a:avLst/>
                <a:gdLst>
                  <a:gd name="connsiteX0" fmla="*/ 7961 w 164489"/>
                  <a:gd name="connsiteY0" fmla="*/ 79424 h 177690"/>
                  <a:gd name="connsiteX1" fmla="*/ 7961 w 164489"/>
                  <a:gd name="connsiteY1" fmla="*/ 79424 h 177690"/>
                  <a:gd name="connsiteX2" fmla="*/ 7961 w 164489"/>
                  <a:gd name="connsiteY2" fmla="*/ 79424 h 177690"/>
                  <a:gd name="connsiteX3" fmla="*/ 7961 w 164489"/>
                  <a:gd name="connsiteY3" fmla="*/ 79424 h 177690"/>
                  <a:gd name="connsiteX4" fmla="*/ 1641 w 164489"/>
                  <a:gd name="connsiteY4" fmla="*/ 117653 h 177690"/>
                  <a:gd name="connsiteX5" fmla="*/ 41595 w 164489"/>
                  <a:gd name="connsiteY5" fmla="*/ 71682 h 177690"/>
                  <a:gd name="connsiteX6" fmla="*/ 1641 w 164489"/>
                  <a:gd name="connsiteY6" fmla="*/ 117653 h 177690"/>
                  <a:gd name="connsiteX7" fmla="*/ 41595 w 164489"/>
                  <a:gd name="connsiteY7" fmla="*/ 71682 h 177690"/>
                  <a:gd name="connsiteX8" fmla="*/ 1971 w 164489"/>
                  <a:gd name="connsiteY8" fmla="*/ 148216 h 177690"/>
                  <a:gd name="connsiteX9" fmla="*/ 68579 w 164489"/>
                  <a:gd name="connsiteY9" fmla="*/ 71580 h 177690"/>
                  <a:gd name="connsiteX10" fmla="*/ 1971 w 164489"/>
                  <a:gd name="connsiteY10" fmla="*/ 148216 h 177690"/>
                  <a:gd name="connsiteX11" fmla="*/ 68579 w 164489"/>
                  <a:gd name="connsiteY11" fmla="*/ 71580 h 177690"/>
                  <a:gd name="connsiteX12" fmla="*/ 12302 w 164489"/>
                  <a:gd name="connsiteY12" fmla="*/ 167279 h 177690"/>
                  <a:gd name="connsiteX13" fmla="*/ 48931 w 164489"/>
                  <a:gd name="connsiteY13" fmla="*/ 125141 h 177690"/>
                  <a:gd name="connsiteX14" fmla="*/ 12302 w 164489"/>
                  <a:gd name="connsiteY14" fmla="*/ 167279 h 177690"/>
                  <a:gd name="connsiteX15" fmla="*/ 48931 w 164489"/>
                  <a:gd name="connsiteY15" fmla="*/ 125141 h 177690"/>
                  <a:gd name="connsiteX16" fmla="*/ 55608 w 164489"/>
                  <a:gd name="connsiteY16" fmla="*/ 117475 h 177690"/>
                  <a:gd name="connsiteX17" fmla="*/ 98913 w 164489"/>
                  <a:gd name="connsiteY17" fmla="*/ 67671 h 177690"/>
                  <a:gd name="connsiteX18" fmla="*/ 55608 w 164489"/>
                  <a:gd name="connsiteY18" fmla="*/ 117475 h 177690"/>
                  <a:gd name="connsiteX19" fmla="*/ 98913 w 164489"/>
                  <a:gd name="connsiteY19" fmla="*/ 67671 h 177690"/>
                  <a:gd name="connsiteX20" fmla="*/ 120566 w 164489"/>
                  <a:gd name="connsiteY20" fmla="*/ 42769 h 177690"/>
                  <a:gd name="connsiteX21" fmla="*/ 147194 w 164489"/>
                  <a:gd name="connsiteY21" fmla="*/ 12105 h 177690"/>
                  <a:gd name="connsiteX22" fmla="*/ 120566 w 164489"/>
                  <a:gd name="connsiteY22" fmla="*/ 42769 h 177690"/>
                  <a:gd name="connsiteX23" fmla="*/ 147194 w 164489"/>
                  <a:gd name="connsiteY23" fmla="*/ 12105 h 177690"/>
                  <a:gd name="connsiteX24" fmla="*/ 32635 w 164489"/>
                  <a:gd name="connsiteY24" fmla="*/ 174869 h 177690"/>
                  <a:gd name="connsiteX25" fmla="*/ 72590 w 164489"/>
                  <a:gd name="connsiteY25" fmla="*/ 128898 h 177690"/>
                  <a:gd name="connsiteX26" fmla="*/ 32635 w 164489"/>
                  <a:gd name="connsiteY26" fmla="*/ 174869 h 177690"/>
                  <a:gd name="connsiteX27" fmla="*/ 72590 w 164489"/>
                  <a:gd name="connsiteY27" fmla="*/ 128898 h 177690"/>
                  <a:gd name="connsiteX28" fmla="*/ 84241 w 164489"/>
                  <a:gd name="connsiteY28" fmla="*/ 115470 h 177690"/>
                  <a:gd name="connsiteX29" fmla="*/ 159200 w 164489"/>
                  <a:gd name="connsiteY29" fmla="*/ 29264 h 177690"/>
                  <a:gd name="connsiteX30" fmla="*/ 84241 w 164489"/>
                  <a:gd name="connsiteY30" fmla="*/ 115470 h 177690"/>
                  <a:gd name="connsiteX31" fmla="*/ 159200 w 164489"/>
                  <a:gd name="connsiteY31" fmla="*/ 29264 h 177690"/>
                  <a:gd name="connsiteX32" fmla="*/ 56293 w 164489"/>
                  <a:gd name="connsiteY32" fmla="*/ 178601 h 177690"/>
                  <a:gd name="connsiteX33" fmla="*/ 97923 w 164489"/>
                  <a:gd name="connsiteY33" fmla="*/ 130726 h 177690"/>
                  <a:gd name="connsiteX34" fmla="*/ 56293 w 164489"/>
                  <a:gd name="connsiteY34" fmla="*/ 178601 h 177690"/>
                  <a:gd name="connsiteX35" fmla="*/ 97923 w 164489"/>
                  <a:gd name="connsiteY35" fmla="*/ 130726 h 177690"/>
                  <a:gd name="connsiteX36" fmla="*/ 112900 w 164489"/>
                  <a:gd name="connsiteY36" fmla="*/ 113464 h 177690"/>
                  <a:gd name="connsiteX37" fmla="*/ 162856 w 164489"/>
                  <a:gd name="connsiteY37" fmla="*/ 55994 h 177690"/>
                  <a:gd name="connsiteX38" fmla="*/ 112900 w 164489"/>
                  <a:gd name="connsiteY38" fmla="*/ 113464 h 177690"/>
                  <a:gd name="connsiteX39" fmla="*/ 162856 w 164489"/>
                  <a:gd name="connsiteY39" fmla="*/ 55994 h 177690"/>
                  <a:gd name="connsiteX40" fmla="*/ 86602 w 164489"/>
                  <a:gd name="connsiteY40" fmla="*/ 174692 h 177690"/>
                  <a:gd name="connsiteX41" fmla="*/ 106579 w 164489"/>
                  <a:gd name="connsiteY41" fmla="*/ 151693 h 177690"/>
                  <a:gd name="connsiteX42" fmla="*/ 86602 w 164489"/>
                  <a:gd name="connsiteY42" fmla="*/ 174692 h 177690"/>
                  <a:gd name="connsiteX43" fmla="*/ 106579 w 164489"/>
                  <a:gd name="connsiteY43" fmla="*/ 151693 h 177690"/>
                  <a:gd name="connsiteX44" fmla="*/ 11744 w 164489"/>
                  <a:gd name="connsiteY44" fmla="*/ 165832 h 177690"/>
                  <a:gd name="connsiteX45" fmla="*/ 11744 w 164489"/>
                  <a:gd name="connsiteY45" fmla="*/ 165832 h 177690"/>
                  <a:gd name="connsiteX46" fmla="*/ 11744 w 164489"/>
                  <a:gd name="connsiteY46" fmla="*/ 165832 h 177690"/>
                  <a:gd name="connsiteX47" fmla="*/ 11744 w 164489"/>
                  <a:gd name="connsiteY47" fmla="*/ 165832 h 177690"/>
                  <a:gd name="connsiteX48" fmla="*/ 46139 w 164489"/>
                  <a:gd name="connsiteY48" fmla="*/ 168828 h 177690"/>
                  <a:gd name="connsiteX49" fmla="*/ 11642 w 164489"/>
                  <a:gd name="connsiteY49" fmla="*/ 138849 h 177690"/>
                  <a:gd name="connsiteX50" fmla="*/ 46139 w 164489"/>
                  <a:gd name="connsiteY50" fmla="*/ 168828 h 177690"/>
                  <a:gd name="connsiteX51" fmla="*/ 11642 w 164489"/>
                  <a:gd name="connsiteY51" fmla="*/ 138849 h 177690"/>
                  <a:gd name="connsiteX52" fmla="*/ 82439 w 164489"/>
                  <a:gd name="connsiteY52" fmla="*/ 173473 h 177690"/>
                  <a:gd name="connsiteX53" fmla="*/ 9662 w 164489"/>
                  <a:gd name="connsiteY53" fmla="*/ 110190 h 177690"/>
                  <a:gd name="connsiteX54" fmla="*/ 82439 w 164489"/>
                  <a:gd name="connsiteY54" fmla="*/ 173473 h 177690"/>
                  <a:gd name="connsiteX55" fmla="*/ 9662 w 164489"/>
                  <a:gd name="connsiteY55" fmla="*/ 110190 h 177690"/>
                  <a:gd name="connsiteX56" fmla="*/ 99598 w 164489"/>
                  <a:gd name="connsiteY56" fmla="*/ 161466 h 177690"/>
                  <a:gd name="connsiteX57" fmla="*/ 53628 w 164489"/>
                  <a:gd name="connsiteY57" fmla="*/ 121511 h 177690"/>
                  <a:gd name="connsiteX58" fmla="*/ 99598 w 164489"/>
                  <a:gd name="connsiteY58" fmla="*/ 161466 h 177690"/>
                  <a:gd name="connsiteX59" fmla="*/ 53628 w 164489"/>
                  <a:gd name="connsiteY59" fmla="*/ 121511 h 177690"/>
                  <a:gd name="connsiteX60" fmla="*/ 53628 w 164489"/>
                  <a:gd name="connsiteY60" fmla="*/ 121511 h 177690"/>
                  <a:gd name="connsiteX61" fmla="*/ 9561 w 164489"/>
                  <a:gd name="connsiteY61" fmla="*/ 83206 h 177690"/>
                  <a:gd name="connsiteX62" fmla="*/ 53628 w 164489"/>
                  <a:gd name="connsiteY62" fmla="*/ 121511 h 177690"/>
                  <a:gd name="connsiteX63" fmla="*/ 9561 w 164489"/>
                  <a:gd name="connsiteY63" fmla="*/ 83206 h 177690"/>
                  <a:gd name="connsiteX64" fmla="*/ 114854 w 164489"/>
                  <a:gd name="connsiteY64" fmla="*/ 147809 h 177690"/>
                  <a:gd name="connsiteX65" fmla="*/ 86119 w 164489"/>
                  <a:gd name="connsiteY65" fmla="*/ 122831 h 177690"/>
                  <a:gd name="connsiteX66" fmla="*/ 114854 w 164489"/>
                  <a:gd name="connsiteY66" fmla="*/ 147809 h 177690"/>
                  <a:gd name="connsiteX67" fmla="*/ 86119 w 164489"/>
                  <a:gd name="connsiteY67" fmla="*/ 122831 h 177690"/>
                  <a:gd name="connsiteX68" fmla="*/ 61192 w 164489"/>
                  <a:gd name="connsiteY68" fmla="*/ 101178 h 177690"/>
                  <a:gd name="connsiteX69" fmla="*/ 22887 w 164489"/>
                  <a:gd name="connsiteY69" fmla="*/ 67874 h 177690"/>
                  <a:gd name="connsiteX70" fmla="*/ 61192 w 164489"/>
                  <a:gd name="connsiteY70" fmla="*/ 101178 h 177690"/>
                  <a:gd name="connsiteX71" fmla="*/ 22887 w 164489"/>
                  <a:gd name="connsiteY71" fmla="*/ 67874 h 177690"/>
                  <a:gd name="connsiteX72" fmla="*/ 89851 w 164489"/>
                  <a:gd name="connsiteY72" fmla="*/ 99173 h 177690"/>
                  <a:gd name="connsiteX73" fmla="*/ 53450 w 164489"/>
                  <a:gd name="connsiteY73" fmla="*/ 67544 h 177690"/>
                  <a:gd name="connsiteX74" fmla="*/ 89851 w 164489"/>
                  <a:gd name="connsiteY74" fmla="*/ 99173 h 177690"/>
                  <a:gd name="connsiteX75" fmla="*/ 53450 w 164489"/>
                  <a:gd name="connsiteY75" fmla="*/ 67544 h 177690"/>
                  <a:gd name="connsiteX76" fmla="*/ 133816 w 164489"/>
                  <a:gd name="connsiteY76" fmla="*/ 110494 h 177690"/>
                  <a:gd name="connsiteX77" fmla="*/ 82109 w 164489"/>
                  <a:gd name="connsiteY77" fmla="*/ 65539 h 177690"/>
                  <a:gd name="connsiteX78" fmla="*/ 133816 w 164489"/>
                  <a:gd name="connsiteY78" fmla="*/ 110494 h 177690"/>
                  <a:gd name="connsiteX79" fmla="*/ 82109 w 164489"/>
                  <a:gd name="connsiteY79" fmla="*/ 65539 h 177690"/>
                  <a:gd name="connsiteX80" fmla="*/ 150976 w 164489"/>
                  <a:gd name="connsiteY80" fmla="*/ 98513 h 177690"/>
                  <a:gd name="connsiteX81" fmla="*/ 106909 w 164489"/>
                  <a:gd name="connsiteY81" fmla="*/ 60208 h 177690"/>
                  <a:gd name="connsiteX82" fmla="*/ 150976 w 164489"/>
                  <a:gd name="connsiteY82" fmla="*/ 98513 h 177690"/>
                  <a:gd name="connsiteX83" fmla="*/ 106909 w 164489"/>
                  <a:gd name="connsiteY83" fmla="*/ 60208 h 177690"/>
                  <a:gd name="connsiteX84" fmla="*/ 164303 w 164489"/>
                  <a:gd name="connsiteY84" fmla="*/ 83181 h 177690"/>
                  <a:gd name="connsiteX85" fmla="*/ 120236 w 164489"/>
                  <a:gd name="connsiteY85" fmla="*/ 44876 h 177690"/>
                  <a:gd name="connsiteX86" fmla="*/ 164303 w 164489"/>
                  <a:gd name="connsiteY86" fmla="*/ 83181 h 177690"/>
                  <a:gd name="connsiteX87" fmla="*/ 120236 w 164489"/>
                  <a:gd name="connsiteY87" fmla="*/ 44876 h 177690"/>
                  <a:gd name="connsiteX88" fmla="*/ 166130 w 164489"/>
                  <a:gd name="connsiteY88" fmla="*/ 57873 h 177690"/>
                  <a:gd name="connsiteX89" fmla="*/ 122063 w 164489"/>
                  <a:gd name="connsiteY89" fmla="*/ 19568 h 177690"/>
                  <a:gd name="connsiteX90" fmla="*/ 166130 w 164489"/>
                  <a:gd name="connsiteY90" fmla="*/ 57873 h 177690"/>
                  <a:gd name="connsiteX91" fmla="*/ 122063 w 164489"/>
                  <a:gd name="connsiteY91" fmla="*/ 19568 h 177690"/>
                  <a:gd name="connsiteX92" fmla="*/ 160292 w 164489"/>
                  <a:gd name="connsiteY92" fmla="*/ 25888 h 177690"/>
                  <a:gd name="connsiteX93" fmla="*/ 131557 w 164489"/>
                  <a:gd name="connsiteY93" fmla="*/ 910 h 177690"/>
                  <a:gd name="connsiteX94" fmla="*/ 160292 w 164489"/>
                  <a:gd name="connsiteY94" fmla="*/ 25888 h 177690"/>
                  <a:gd name="connsiteX95" fmla="*/ 131557 w 164489"/>
                  <a:gd name="connsiteY95" fmla="*/ 910 h 17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64489" h="177690"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1641" y="117653"/>
                    </a:moveTo>
                    <a:cubicBezTo>
                      <a:pt x="17557" y="101102"/>
                      <a:pt x="32356" y="84755"/>
                      <a:pt x="41595" y="71682"/>
                    </a:cubicBezTo>
                    <a:moveTo>
                      <a:pt x="1641" y="117653"/>
                    </a:moveTo>
                    <a:cubicBezTo>
                      <a:pt x="10703" y="106001"/>
                      <a:pt x="15830" y="96482"/>
                      <a:pt x="41595" y="71682"/>
                    </a:cubicBezTo>
                    <a:moveTo>
                      <a:pt x="1971" y="148216"/>
                    </a:moveTo>
                    <a:cubicBezTo>
                      <a:pt x="26517" y="122577"/>
                      <a:pt x="41595" y="102118"/>
                      <a:pt x="68579" y="71580"/>
                    </a:cubicBezTo>
                    <a:moveTo>
                      <a:pt x="1971" y="148216"/>
                    </a:moveTo>
                    <a:cubicBezTo>
                      <a:pt x="24512" y="125979"/>
                      <a:pt x="46698" y="100391"/>
                      <a:pt x="68579" y="71580"/>
                    </a:cubicBezTo>
                    <a:moveTo>
                      <a:pt x="12302" y="167279"/>
                    </a:moveTo>
                    <a:cubicBezTo>
                      <a:pt x="30223" y="152607"/>
                      <a:pt x="40326" y="139230"/>
                      <a:pt x="48931" y="125141"/>
                    </a:cubicBezTo>
                    <a:moveTo>
                      <a:pt x="12302" y="167279"/>
                    </a:moveTo>
                    <a:cubicBezTo>
                      <a:pt x="24233" y="150932"/>
                      <a:pt x="42535" y="136437"/>
                      <a:pt x="48931" y="125141"/>
                    </a:cubicBezTo>
                    <a:moveTo>
                      <a:pt x="55608" y="117475"/>
                    </a:moveTo>
                    <a:cubicBezTo>
                      <a:pt x="75636" y="101813"/>
                      <a:pt x="85358" y="83232"/>
                      <a:pt x="98913" y="67671"/>
                    </a:cubicBezTo>
                    <a:moveTo>
                      <a:pt x="55608" y="117475"/>
                    </a:moveTo>
                    <a:cubicBezTo>
                      <a:pt x="71726" y="103082"/>
                      <a:pt x="83403" y="84196"/>
                      <a:pt x="98913" y="67671"/>
                    </a:cubicBezTo>
                    <a:moveTo>
                      <a:pt x="120566" y="42769"/>
                    </a:moveTo>
                    <a:cubicBezTo>
                      <a:pt x="124018" y="33250"/>
                      <a:pt x="133842" y="32437"/>
                      <a:pt x="147194" y="12105"/>
                    </a:cubicBezTo>
                    <a:moveTo>
                      <a:pt x="120566" y="42769"/>
                    </a:moveTo>
                    <a:cubicBezTo>
                      <a:pt x="127851" y="32742"/>
                      <a:pt x="138233" y="22944"/>
                      <a:pt x="147194" y="12105"/>
                    </a:cubicBezTo>
                    <a:moveTo>
                      <a:pt x="32635" y="174869"/>
                    </a:moveTo>
                    <a:cubicBezTo>
                      <a:pt x="41900" y="165299"/>
                      <a:pt x="58755" y="151465"/>
                      <a:pt x="72590" y="128898"/>
                    </a:cubicBezTo>
                    <a:moveTo>
                      <a:pt x="32635" y="174869"/>
                    </a:moveTo>
                    <a:cubicBezTo>
                      <a:pt x="49109" y="158902"/>
                      <a:pt x="64060" y="139331"/>
                      <a:pt x="72590" y="128898"/>
                    </a:cubicBezTo>
                    <a:moveTo>
                      <a:pt x="84241" y="115470"/>
                    </a:moveTo>
                    <a:cubicBezTo>
                      <a:pt x="106731" y="84831"/>
                      <a:pt x="137319" y="61401"/>
                      <a:pt x="159200" y="29264"/>
                    </a:cubicBezTo>
                    <a:moveTo>
                      <a:pt x="84241" y="115470"/>
                    </a:moveTo>
                    <a:cubicBezTo>
                      <a:pt x="112113" y="83155"/>
                      <a:pt x="141660" y="50613"/>
                      <a:pt x="159200" y="29264"/>
                    </a:cubicBezTo>
                    <a:moveTo>
                      <a:pt x="56293" y="178601"/>
                    </a:moveTo>
                    <a:cubicBezTo>
                      <a:pt x="62258" y="166188"/>
                      <a:pt x="73529" y="154029"/>
                      <a:pt x="97923" y="130726"/>
                    </a:cubicBezTo>
                    <a:moveTo>
                      <a:pt x="56293" y="178601"/>
                    </a:moveTo>
                    <a:cubicBezTo>
                      <a:pt x="68223" y="165782"/>
                      <a:pt x="75813" y="154587"/>
                      <a:pt x="97923" y="130726"/>
                    </a:cubicBezTo>
                    <a:moveTo>
                      <a:pt x="112900" y="113464"/>
                    </a:moveTo>
                    <a:cubicBezTo>
                      <a:pt x="125541" y="93005"/>
                      <a:pt x="141812" y="78586"/>
                      <a:pt x="162856" y="55994"/>
                    </a:cubicBezTo>
                    <a:moveTo>
                      <a:pt x="112900" y="113464"/>
                    </a:moveTo>
                    <a:cubicBezTo>
                      <a:pt x="130034" y="96812"/>
                      <a:pt x="147016" y="75058"/>
                      <a:pt x="162856" y="55994"/>
                    </a:cubicBezTo>
                    <a:moveTo>
                      <a:pt x="86602" y="174692"/>
                    </a:moveTo>
                    <a:cubicBezTo>
                      <a:pt x="89597" y="169589"/>
                      <a:pt x="96019" y="163167"/>
                      <a:pt x="106579" y="151693"/>
                    </a:cubicBezTo>
                    <a:moveTo>
                      <a:pt x="86602" y="174692"/>
                    </a:moveTo>
                    <a:cubicBezTo>
                      <a:pt x="90765" y="168041"/>
                      <a:pt x="96908" y="161466"/>
                      <a:pt x="106579" y="151693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46139" y="168828"/>
                    </a:moveTo>
                    <a:cubicBezTo>
                      <a:pt x="41672" y="161872"/>
                      <a:pt x="25350" y="148673"/>
                      <a:pt x="11642" y="138849"/>
                    </a:cubicBezTo>
                    <a:moveTo>
                      <a:pt x="46139" y="168828"/>
                    </a:moveTo>
                    <a:cubicBezTo>
                      <a:pt x="33676" y="156237"/>
                      <a:pt x="20070" y="143748"/>
                      <a:pt x="11642" y="138849"/>
                    </a:cubicBezTo>
                    <a:moveTo>
                      <a:pt x="82439" y="173473"/>
                    </a:moveTo>
                    <a:cubicBezTo>
                      <a:pt x="57435" y="155602"/>
                      <a:pt x="34843" y="130193"/>
                      <a:pt x="9662" y="110190"/>
                    </a:cubicBezTo>
                    <a:moveTo>
                      <a:pt x="82439" y="173473"/>
                    </a:moveTo>
                    <a:cubicBezTo>
                      <a:pt x="54567" y="148952"/>
                      <a:pt x="29259" y="131284"/>
                      <a:pt x="9662" y="110190"/>
                    </a:cubicBezTo>
                    <a:moveTo>
                      <a:pt x="99598" y="161466"/>
                    </a:moveTo>
                    <a:cubicBezTo>
                      <a:pt x="89419" y="158166"/>
                      <a:pt x="75889" y="142123"/>
                      <a:pt x="53628" y="121511"/>
                    </a:cubicBezTo>
                    <a:moveTo>
                      <a:pt x="99598" y="161466"/>
                    </a:moveTo>
                    <a:cubicBezTo>
                      <a:pt x="85764" y="152582"/>
                      <a:pt x="75255" y="138747"/>
                      <a:pt x="53628" y="121511"/>
                    </a:cubicBezTo>
                    <a:moveTo>
                      <a:pt x="53628" y="121511"/>
                    </a:moveTo>
                    <a:cubicBezTo>
                      <a:pt x="42357" y="110875"/>
                      <a:pt x="25324" y="99579"/>
                      <a:pt x="9561" y="83206"/>
                    </a:cubicBezTo>
                    <a:moveTo>
                      <a:pt x="53628" y="121511"/>
                    </a:moveTo>
                    <a:cubicBezTo>
                      <a:pt x="38143" y="106788"/>
                      <a:pt x="18724" y="94172"/>
                      <a:pt x="9561" y="83206"/>
                    </a:cubicBezTo>
                    <a:moveTo>
                      <a:pt x="114854" y="147809"/>
                    </a:moveTo>
                    <a:cubicBezTo>
                      <a:pt x="107670" y="140524"/>
                      <a:pt x="103228" y="138671"/>
                      <a:pt x="86119" y="122831"/>
                    </a:cubicBezTo>
                    <a:moveTo>
                      <a:pt x="114854" y="147809"/>
                    </a:moveTo>
                    <a:cubicBezTo>
                      <a:pt x="106985" y="140321"/>
                      <a:pt x="99243" y="133645"/>
                      <a:pt x="86119" y="122831"/>
                    </a:cubicBezTo>
                    <a:moveTo>
                      <a:pt x="61192" y="101178"/>
                    </a:moveTo>
                    <a:cubicBezTo>
                      <a:pt x="44210" y="89248"/>
                      <a:pt x="30731" y="73459"/>
                      <a:pt x="22887" y="67874"/>
                    </a:cubicBezTo>
                    <a:moveTo>
                      <a:pt x="61192" y="101178"/>
                    </a:moveTo>
                    <a:cubicBezTo>
                      <a:pt x="47815" y="91380"/>
                      <a:pt x="34996" y="79272"/>
                      <a:pt x="22887" y="67874"/>
                    </a:cubicBezTo>
                    <a:moveTo>
                      <a:pt x="89851" y="99173"/>
                    </a:moveTo>
                    <a:cubicBezTo>
                      <a:pt x="84495" y="90390"/>
                      <a:pt x="76042" y="83206"/>
                      <a:pt x="53450" y="67544"/>
                    </a:cubicBezTo>
                    <a:moveTo>
                      <a:pt x="89851" y="99173"/>
                    </a:moveTo>
                    <a:cubicBezTo>
                      <a:pt x="81347" y="87902"/>
                      <a:pt x="67487" y="79196"/>
                      <a:pt x="53450" y="67544"/>
                    </a:cubicBezTo>
                    <a:moveTo>
                      <a:pt x="133816" y="110494"/>
                    </a:moveTo>
                    <a:cubicBezTo>
                      <a:pt x="116758" y="97371"/>
                      <a:pt x="106985" y="79322"/>
                      <a:pt x="82109" y="65539"/>
                    </a:cubicBezTo>
                    <a:moveTo>
                      <a:pt x="133816" y="110494"/>
                    </a:moveTo>
                    <a:cubicBezTo>
                      <a:pt x="117113" y="96431"/>
                      <a:pt x="101147" y="80109"/>
                      <a:pt x="82109" y="65539"/>
                    </a:cubicBezTo>
                    <a:moveTo>
                      <a:pt x="150976" y="98513"/>
                    </a:moveTo>
                    <a:cubicBezTo>
                      <a:pt x="136608" y="94553"/>
                      <a:pt x="136253" y="85288"/>
                      <a:pt x="106909" y="60208"/>
                    </a:cubicBezTo>
                    <a:moveTo>
                      <a:pt x="150976" y="98513"/>
                    </a:moveTo>
                    <a:cubicBezTo>
                      <a:pt x="139071" y="85719"/>
                      <a:pt x="124881" y="75210"/>
                      <a:pt x="106909" y="60208"/>
                    </a:cubicBezTo>
                    <a:moveTo>
                      <a:pt x="164303" y="83181"/>
                    </a:moveTo>
                    <a:cubicBezTo>
                      <a:pt x="148996" y="72494"/>
                      <a:pt x="138487" y="59269"/>
                      <a:pt x="120236" y="44876"/>
                    </a:cubicBezTo>
                    <a:moveTo>
                      <a:pt x="164303" y="83181"/>
                    </a:moveTo>
                    <a:cubicBezTo>
                      <a:pt x="150443" y="72621"/>
                      <a:pt x="133892" y="57949"/>
                      <a:pt x="120236" y="44876"/>
                    </a:cubicBezTo>
                    <a:moveTo>
                      <a:pt x="166130" y="57873"/>
                    </a:moveTo>
                    <a:cubicBezTo>
                      <a:pt x="148057" y="48683"/>
                      <a:pt x="132902" y="37159"/>
                      <a:pt x="122063" y="19568"/>
                    </a:cubicBezTo>
                    <a:moveTo>
                      <a:pt x="166130" y="57873"/>
                    </a:moveTo>
                    <a:cubicBezTo>
                      <a:pt x="147701" y="46094"/>
                      <a:pt x="135187" y="29518"/>
                      <a:pt x="122063" y="19568"/>
                    </a:cubicBezTo>
                    <a:moveTo>
                      <a:pt x="160292" y="25888"/>
                    </a:moveTo>
                    <a:cubicBezTo>
                      <a:pt x="149631" y="16826"/>
                      <a:pt x="141533" y="12409"/>
                      <a:pt x="131557" y="910"/>
                    </a:cubicBezTo>
                    <a:moveTo>
                      <a:pt x="160292" y="25888"/>
                    </a:moveTo>
                    <a:cubicBezTo>
                      <a:pt x="154377" y="21827"/>
                      <a:pt x="146178" y="15582"/>
                      <a:pt x="131557" y="910"/>
                    </a:cubicBezTo>
                  </a:path>
                </a:pathLst>
              </a:custGeom>
              <a:noFill/>
              <a:ln w="2535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0761CE9-A5E8-C011-F70D-B9702C02308F}"/>
                  </a:ext>
                </a:extLst>
              </p:cNvPr>
              <p:cNvSpPr/>
              <p:nvPr/>
            </p:nvSpPr>
            <p:spPr>
              <a:xfrm>
                <a:off x="7092263" y="4672798"/>
                <a:ext cx="166969" cy="172846"/>
              </a:xfrm>
              <a:custGeom>
                <a:avLst/>
                <a:gdLst>
                  <a:gd name="connsiteX0" fmla="*/ 128919 w 166969"/>
                  <a:gd name="connsiteY0" fmla="*/ 3601 h 172846"/>
                  <a:gd name="connsiteX1" fmla="*/ 149480 w 166969"/>
                  <a:gd name="connsiteY1" fmla="*/ 4337 h 172846"/>
                  <a:gd name="connsiteX2" fmla="*/ 164711 w 166969"/>
                  <a:gd name="connsiteY2" fmla="*/ 21167 h 172846"/>
                  <a:gd name="connsiteX3" fmla="*/ 167376 w 166969"/>
                  <a:gd name="connsiteY3" fmla="*/ 57898 h 172846"/>
                  <a:gd name="connsiteX4" fmla="*/ 161157 w 166969"/>
                  <a:gd name="connsiteY4" fmla="*/ 86075 h 172846"/>
                  <a:gd name="connsiteX5" fmla="*/ 136433 w 166969"/>
                  <a:gd name="connsiteY5" fmla="*/ 100366 h 172846"/>
                  <a:gd name="connsiteX6" fmla="*/ 102367 w 166969"/>
                  <a:gd name="connsiteY6" fmla="*/ 104808 h 172846"/>
                  <a:gd name="connsiteX7" fmla="*/ 64113 w 166969"/>
                  <a:gd name="connsiteY7" fmla="*/ 107372 h 172846"/>
                  <a:gd name="connsiteX8" fmla="*/ 52767 w 166969"/>
                  <a:gd name="connsiteY8" fmla="*/ 107118 h 172846"/>
                  <a:gd name="connsiteX9" fmla="*/ 52640 w 166969"/>
                  <a:gd name="connsiteY9" fmla="*/ 108108 h 172846"/>
                  <a:gd name="connsiteX10" fmla="*/ 53477 w 166969"/>
                  <a:gd name="connsiteY10" fmla="*/ 117399 h 172846"/>
                  <a:gd name="connsiteX11" fmla="*/ 58377 w 166969"/>
                  <a:gd name="connsiteY11" fmla="*/ 118897 h 172846"/>
                  <a:gd name="connsiteX12" fmla="*/ 105490 w 166969"/>
                  <a:gd name="connsiteY12" fmla="*/ 124177 h 172846"/>
                  <a:gd name="connsiteX13" fmla="*/ 112724 w 166969"/>
                  <a:gd name="connsiteY13" fmla="*/ 140245 h 172846"/>
                  <a:gd name="connsiteX14" fmla="*/ 108383 w 166969"/>
                  <a:gd name="connsiteY14" fmla="*/ 155247 h 172846"/>
                  <a:gd name="connsiteX15" fmla="*/ 83380 w 166969"/>
                  <a:gd name="connsiteY15" fmla="*/ 171315 h 172846"/>
                  <a:gd name="connsiteX16" fmla="*/ 42841 w 166969"/>
                  <a:gd name="connsiteY16" fmla="*/ 172407 h 172846"/>
                  <a:gd name="connsiteX17" fmla="*/ 18092 w 166969"/>
                  <a:gd name="connsiteY17" fmla="*/ 158547 h 172846"/>
                  <a:gd name="connsiteX18" fmla="*/ 9080 w 166969"/>
                  <a:gd name="connsiteY18" fmla="*/ 140194 h 172846"/>
                  <a:gd name="connsiteX19" fmla="*/ 3496 w 166969"/>
                  <a:gd name="connsiteY19" fmla="*/ 116054 h 172846"/>
                  <a:gd name="connsiteX20" fmla="*/ 5654 w 166969"/>
                  <a:gd name="connsiteY20" fmla="*/ 85009 h 172846"/>
                  <a:gd name="connsiteX21" fmla="*/ 23702 w 166969"/>
                  <a:gd name="connsiteY21" fmla="*/ 64447 h 172846"/>
                  <a:gd name="connsiteX22" fmla="*/ 54087 w 166969"/>
                  <a:gd name="connsiteY22" fmla="*/ 64879 h 172846"/>
                  <a:gd name="connsiteX23" fmla="*/ 84243 w 166969"/>
                  <a:gd name="connsiteY23" fmla="*/ 64447 h 172846"/>
                  <a:gd name="connsiteX24" fmla="*/ 106606 w 166969"/>
                  <a:gd name="connsiteY24" fmla="*/ 58050 h 172846"/>
                  <a:gd name="connsiteX25" fmla="*/ 122091 w 166969"/>
                  <a:gd name="connsiteY25" fmla="*/ 40941 h 172846"/>
                  <a:gd name="connsiteX26" fmla="*/ 128335 w 166969"/>
                  <a:gd name="connsiteY26" fmla="*/ 6647 h 172846"/>
                  <a:gd name="connsiteX27" fmla="*/ 126152 w 166969"/>
                  <a:gd name="connsiteY27" fmla="*/ 910 h 172846"/>
                  <a:gd name="connsiteX28" fmla="*/ 146434 w 166969"/>
                  <a:gd name="connsiteY28" fmla="*/ 7561 h 172846"/>
                  <a:gd name="connsiteX29" fmla="*/ 164076 w 166969"/>
                  <a:gd name="connsiteY29" fmla="*/ 15709 h 172846"/>
                  <a:gd name="connsiteX30" fmla="*/ 168290 w 166969"/>
                  <a:gd name="connsiteY30" fmla="*/ 52999 h 172846"/>
                  <a:gd name="connsiteX31" fmla="*/ 157603 w 166969"/>
                  <a:gd name="connsiteY31" fmla="*/ 87014 h 172846"/>
                  <a:gd name="connsiteX32" fmla="*/ 139251 w 166969"/>
                  <a:gd name="connsiteY32" fmla="*/ 105494 h 172846"/>
                  <a:gd name="connsiteX33" fmla="*/ 103763 w 166969"/>
                  <a:gd name="connsiteY33" fmla="*/ 110012 h 172846"/>
                  <a:gd name="connsiteX34" fmla="*/ 69216 w 166969"/>
                  <a:gd name="connsiteY34" fmla="*/ 107118 h 172846"/>
                  <a:gd name="connsiteX35" fmla="*/ 56904 w 166969"/>
                  <a:gd name="connsiteY35" fmla="*/ 103235 h 172846"/>
                  <a:gd name="connsiteX36" fmla="*/ 54620 w 166969"/>
                  <a:gd name="connsiteY36" fmla="*/ 106331 h 172846"/>
                  <a:gd name="connsiteX37" fmla="*/ 54594 w 166969"/>
                  <a:gd name="connsiteY37" fmla="*/ 118592 h 172846"/>
                  <a:gd name="connsiteX38" fmla="*/ 54620 w 166969"/>
                  <a:gd name="connsiteY38" fmla="*/ 116790 h 172846"/>
                  <a:gd name="connsiteX39" fmla="*/ 105312 w 166969"/>
                  <a:gd name="connsiteY39" fmla="*/ 122755 h 172846"/>
                  <a:gd name="connsiteX40" fmla="*/ 110973 w 166969"/>
                  <a:gd name="connsiteY40" fmla="*/ 140143 h 172846"/>
                  <a:gd name="connsiteX41" fmla="*/ 110516 w 166969"/>
                  <a:gd name="connsiteY41" fmla="*/ 154029 h 172846"/>
                  <a:gd name="connsiteX42" fmla="*/ 85665 w 166969"/>
                  <a:gd name="connsiteY42" fmla="*/ 166645 h 172846"/>
                  <a:gd name="connsiteX43" fmla="*/ 48020 w 166969"/>
                  <a:gd name="connsiteY43" fmla="*/ 166467 h 172846"/>
                  <a:gd name="connsiteX44" fmla="*/ 15756 w 166969"/>
                  <a:gd name="connsiteY44" fmla="*/ 159461 h 172846"/>
                  <a:gd name="connsiteX45" fmla="*/ 6694 w 166969"/>
                  <a:gd name="connsiteY45" fmla="*/ 139915 h 172846"/>
                  <a:gd name="connsiteX46" fmla="*/ 4308 w 166969"/>
                  <a:gd name="connsiteY46" fmla="*/ 111611 h 172846"/>
                  <a:gd name="connsiteX47" fmla="*/ 3039 w 166969"/>
                  <a:gd name="connsiteY47" fmla="*/ 82394 h 172846"/>
                  <a:gd name="connsiteX48" fmla="*/ 25504 w 166969"/>
                  <a:gd name="connsiteY48" fmla="*/ 60690 h 172846"/>
                  <a:gd name="connsiteX49" fmla="*/ 55483 w 166969"/>
                  <a:gd name="connsiteY49" fmla="*/ 62721 h 172846"/>
                  <a:gd name="connsiteX50" fmla="*/ 80258 w 166969"/>
                  <a:gd name="connsiteY50" fmla="*/ 61858 h 172846"/>
                  <a:gd name="connsiteX51" fmla="*/ 102418 w 166969"/>
                  <a:gd name="connsiteY51" fmla="*/ 57822 h 172846"/>
                  <a:gd name="connsiteX52" fmla="*/ 123919 w 166969"/>
                  <a:gd name="connsiteY52" fmla="*/ 41677 h 172846"/>
                  <a:gd name="connsiteX53" fmla="*/ 123385 w 166969"/>
                  <a:gd name="connsiteY53" fmla="*/ 7104 h 17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66969" h="172846">
                    <a:moveTo>
                      <a:pt x="128919" y="3601"/>
                    </a:moveTo>
                    <a:cubicBezTo>
                      <a:pt x="132448" y="3601"/>
                      <a:pt x="143515" y="1418"/>
                      <a:pt x="149480" y="4337"/>
                    </a:cubicBezTo>
                    <a:cubicBezTo>
                      <a:pt x="155446" y="7282"/>
                      <a:pt x="161741" y="12232"/>
                      <a:pt x="164711" y="21167"/>
                    </a:cubicBezTo>
                    <a:cubicBezTo>
                      <a:pt x="167681" y="30077"/>
                      <a:pt x="167960" y="47084"/>
                      <a:pt x="167376" y="57898"/>
                    </a:cubicBezTo>
                    <a:cubicBezTo>
                      <a:pt x="166767" y="68712"/>
                      <a:pt x="166310" y="78992"/>
                      <a:pt x="161157" y="86075"/>
                    </a:cubicBezTo>
                    <a:cubicBezTo>
                      <a:pt x="156004" y="93157"/>
                      <a:pt x="146231" y="97244"/>
                      <a:pt x="136433" y="100366"/>
                    </a:cubicBezTo>
                    <a:cubicBezTo>
                      <a:pt x="126635" y="103488"/>
                      <a:pt x="114425" y="103641"/>
                      <a:pt x="102367" y="104808"/>
                    </a:cubicBezTo>
                    <a:cubicBezTo>
                      <a:pt x="90310" y="105976"/>
                      <a:pt x="72363" y="106991"/>
                      <a:pt x="64113" y="107372"/>
                    </a:cubicBezTo>
                    <a:cubicBezTo>
                      <a:pt x="55838" y="107753"/>
                      <a:pt x="54696" y="106991"/>
                      <a:pt x="52767" y="107118"/>
                    </a:cubicBezTo>
                    <a:cubicBezTo>
                      <a:pt x="50863" y="107220"/>
                      <a:pt x="52538" y="106408"/>
                      <a:pt x="52640" y="108108"/>
                    </a:cubicBezTo>
                    <a:cubicBezTo>
                      <a:pt x="52767" y="109834"/>
                      <a:pt x="52513" y="115597"/>
                      <a:pt x="53477" y="117399"/>
                    </a:cubicBezTo>
                    <a:cubicBezTo>
                      <a:pt x="54417" y="119201"/>
                      <a:pt x="49721" y="117780"/>
                      <a:pt x="58377" y="118897"/>
                    </a:cubicBezTo>
                    <a:cubicBezTo>
                      <a:pt x="67058" y="120039"/>
                      <a:pt x="96453" y="120623"/>
                      <a:pt x="105490" y="124177"/>
                    </a:cubicBezTo>
                    <a:cubicBezTo>
                      <a:pt x="114552" y="127730"/>
                      <a:pt x="112242" y="135067"/>
                      <a:pt x="112724" y="140245"/>
                    </a:cubicBezTo>
                    <a:cubicBezTo>
                      <a:pt x="113206" y="145423"/>
                      <a:pt x="113283" y="150069"/>
                      <a:pt x="108383" y="155247"/>
                    </a:cubicBezTo>
                    <a:cubicBezTo>
                      <a:pt x="103510" y="160400"/>
                      <a:pt x="94295" y="168447"/>
                      <a:pt x="83380" y="171315"/>
                    </a:cubicBezTo>
                    <a:cubicBezTo>
                      <a:pt x="72439" y="174158"/>
                      <a:pt x="53731" y="174514"/>
                      <a:pt x="42841" y="172407"/>
                    </a:cubicBezTo>
                    <a:cubicBezTo>
                      <a:pt x="31977" y="170275"/>
                      <a:pt x="23727" y="163929"/>
                      <a:pt x="18092" y="158547"/>
                    </a:cubicBezTo>
                    <a:cubicBezTo>
                      <a:pt x="12457" y="153191"/>
                      <a:pt x="11517" y="147302"/>
                      <a:pt x="9080" y="140194"/>
                    </a:cubicBezTo>
                    <a:cubicBezTo>
                      <a:pt x="6644" y="133112"/>
                      <a:pt x="4054" y="125243"/>
                      <a:pt x="3496" y="116054"/>
                    </a:cubicBezTo>
                    <a:cubicBezTo>
                      <a:pt x="2912" y="106839"/>
                      <a:pt x="2277" y="93614"/>
                      <a:pt x="5654" y="85009"/>
                    </a:cubicBezTo>
                    <a:cubicBezTo>
                      <a:pt x="9004" y="76429"/>
                      <a:pt x="15630" y="67798"/>
                      <a:pt x="23702" y="64447"/>
                    </a:cubicBezTo>
                    <a:cubicBezTo>
                      <a:pt x="31774" y="61096"/>
                      <a:pt x="43984" y="64879"/>
                      <a:pt x="54087" y="64879"/>
                    </a:cubicBezTo>
                    <a:cubicBezTo>
                      <a:pt x="64164" y="64879"/>
                      <a:pt x="75485" y="65589"/>
                      <a:pt x="84243" y="64447"/>
                    </a:cubicBezTo>
                    <a:cubicBezTo>
                      <a:pt x="93001" y="63305"/>
                      <a:pt x="100311" y="61960"/>
                      <a:pt x="106606" y="58050"/>
                    </a:cubicBezTo>
                    <a:cubicBezTo>
                      <a:pt x="112927" y="54141"/>
                      <a:pt x="118486" y="49496"/>
                      <a:pt x="122091" y="40941"/>
                    </a:cubicBezTo>
                    <a:cubicBezTo>
                      <a:pt x="125721" y="32361"/>
                      <a:pt x="127625" y="13323"/>
                      <a:pt x="128335" y="6647"/>
                    </a:cubicBezTo>
                    <a:moveTo>
                      <a:pt x="126152" y="910"/>
                    </a:moveTo>
                    <a:cubicBezTo>
                      <a:pt x="129072" y="1291"/>
                      <a:pt x="140114" y="5098"/>
                      <a:pt x="146434" y="7561"/>
                    </a:cubicBezTo>
                    <a:cubicBezTo>
                      <a:pt x="152755" y="10048"/>
                      <a:pt x="160421" y="8119"/>
                      <a:pt x="164076" y="15709"/>
                    </a:cubicBezTo>
                    <a:cubicBezTo>
                      <a:pt x="167706" y="23274"/>
                      <a:pt x="169356" y="41119"/>
                      <a:pt x="168290" y="52999"/>
                    </a:cubicBezTo>
                    <a:cubicBezTo>
                      <a:pt x="167199" y="64879"/>
                      <a:pt x="162452" y="78256"/>
                      <a:pt x="157603" y="87014"/>
                    </a:cubicBezTo>
                    <a:cubicBezTo>
                      <a:pt x="152780" y="95746"/>
                      <a:pt x="148237" y="101661"/>
                      <a:pt x="139251" y="105494"/>
                    </a:cubicBezTo>
                    <a:cubicBezTo>
                      <a:pt x="130290" y="109327"/>
                      <a:pt x="115440" y="109733"/>
                      <a:pt x="103763" y="110012"/>
                    </a:cubicBezTo>
                    <a:cubicBezTo>
                      <a:pt x="92087" y="110266"/>
                      <a:pt x="77009" y="108235"/>
                      <a:pt x="69216" y="107118"/>
                    </a:cubicBezTo>
                    <a:cubicBezTo>
                      <a:pt x="61397" y="105976"/>
                      <a:pt x="59341" y="103361"/>
                      <a:pt x="56904" y="103235"/>
                    </a:cubicBezTo>
                    <a:cubicBezTo>
                      <a:pt x="54467" y="103108"/>
                      <a:pt x="55000" y="103768"/>
                      <a:pt x="54620" y="106331"/>
                    </a:cubicBezTo>
                    <a:cubicBezTo>
                      <a:pt x="54214" y="108895"/>
                      <a:pt x="54594" y="116841"/>
                      <a:pt x="54594" y="118592"/>
                    </a:cubicBezTo>
                    <a:cubicBezTo>
                      <a:pt x="54594" y="120344"/>
                      <a:pt x="46167" y="116104"/>
                      <a:pt x="54620" y="116790"/>
                    </a:cubicBezTo>
                    <a:cubicBezTo>
                      <a:pt x="63073" y="117475"/>
                      <a:pt x="95920" y="118871"/>
                      <a:pt x="105312" y="122755"/>
                    </a:cubicBezTo>
                    <a:cubicBezTo>
                      <a:pt x="114704" y="126664"/>
                      <a:pt x="110110" y="134940"/>
                      <a:pt x="110973" y="140143"/>
                    </a:cubicBezTo>
                    <a:cubicBezTo>
                      <a:pt x="111836" y="145347"/>
                      <a:pt x="114729" y="149612"/>
                      <a:pt x="110516" y="154029"/>
                    </a:cubicBezTo>
                    <a:cubicBezTo>
                      <a:pt x="106302" y="158446"/>
                      <a:pt x="96097" y="164589"/>
                      <a:pt x="85665" y="166645"/>
                    </a:cubicBezTo>
                    <a:cubicBezTo>
                      <a:pt x="75257" y="168726"/>
                      <a:pt x="59671" y="167660"/>
                      <a:pt x="48020" y="166467"/>
                    </a:cubicBezTo>
                    <a:cubicBezTo>
                      <a:pt x="36368" y="165274"/>
                      <a:pt x="22636" y="163878"/>
                      <a:pt x="15756" y="159461"/>
                    </a:cubicBezTo>
                    <a:cubicBezTo>
                      <a:pt x="8877" y="155019"/>
                      <a:pt x="8598" y="147886"/>
                      <a:pt x="6694" y="139915"/>
                    </a:cubicBezTo>
                    <a:cubicBezTo>
                      <a:pt x="4790" y="131944"/>
                      <a:pt x="4917" y="121207"/>
                      <a:pt x="4308" y="111611"/>
                    </a:cubicBezTo>
                    <a:cubicBezTo>
                      <a:pt x="3699" y="102041"/>
                      <a:pt x="-489" y="90898"/>
                      <a:pt x="3039" y="82394"/>
                    </a:cubicBezTo>
                    <a:cubicBezTo>
                      <a:pt x="6567" y="73916"/>
                      <a:pt x="16746" y="63965"/>
                      <a:pt x="25504" y="60690"/>
                    </a:cubicBezTo>
                    <a:cubicBezTo>
                      <a:pt x="34236" y="57416"/>
                      <a:pt x="46370" y="62518"/>
                      <a:pt x="55483" y="62721"/>
                    </a:cubicBezTo>
                    <a:cubicBezTo>
                      <a:pt x="64621" y="62924"/>
                      <a:pt x="72439" y="62696"/>
                      <a:pt x="80258" y="61858"/>
                    </a:cubicBezTo>
                    <a:cubicBezTo>
                      <a:pt x="88076" y="61046"/>
                      <a:pt x="95133" y="61198"/>
                      <a:pt x="102418" y="57822"/>
                    </a:cubicBezTo>
                    <a:cubicBezTo>
                      <a:pt x="109678" y="54471"/>
                      <a:pt x="120415" y="50130"/>
                      <a:pt x="123919" y="41677"/>
                    </a:cubicBezTo>
                    <a:cubicBezTo>
                      <a:pt x="127422" y="33199"/>
                      <a:pt x="122446" y="13272"/>
                      <a:pt x="123385" y="7104"/>
                    </a:cubicBezTo>
                  </a:path>
                </a:pathLst>
              </a:custGeom>
              <a:noFill/>
              <a:ln w="5070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1" name="Content Placeholder 8">
              <a:extLst>
                <a:ext uri="{FF2B5EF4-FFF2-40B4-BE49-F238E27FC236}">
                  <a16:creationId xmlns:a16="http://schemas.microsoft.com/office/drawing/2014/main" id="{46A1AA4C-A1D0-D7F8-A726-1F8ADCD276D1}"/>
                </a:ext>
              </a:extLst>
            </p:cNvPr>
            <p:cNvGrpSpPr/>
            <p:nvPr/>
          </p:nvGrpSpPr>
          <p:grpSpPr>
            <a:xfrm>
              <a:off x="7031964" y="4603948"/>
              <a:ext cx="176636" cy="184468"/>
              <a:chOff x="7031964" y="4603948"/>
              <a:chExt cx="176636" cy="184468"/>
            </a:xfrm>
            <a:noFill/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BAC2704B-8408-BCBD-B93E-A02EB44B8053}"/>
                  </a:ext>
                </a:extLst>
              </p:cNvPr>
              <p:cNvSpPr/>
              <p:nvPr/>
            </p:nvSpPr>
            <p:spPr>
              <a:xfrm>
                <a:off x="7035023" y="4603948"/>
                <a:ext cx="173577" cy="181828"/>
              </a:xfrm>
              <a:custGeom>
                <a:avLst/>
                <a:gdLst>
                  <a:gd name="connsiteX0" fmla="*/ 59539 w 173577"/>
                  <a:gd name="connsiteY0" fmla="*/ 24104 h 181828"/>
                  <a:gd name="connsiteX1" fmla="*/ 59539 w 173577"/>
                  <a:gd name="connsiteY1" fmla="*/ 24104 h 181828"/>
                  <a:gd name="connsiteX2" fmla="*/ 59539 w 173577"/>
                  <a:gd name="connsiteY2" fmla="*/ 24104 h 181828"/>
                  <a:gd name="connsiteX3" fmla="*/ 59539 w 173577"/>
                  <a:gd name="connsiteY3" fmla="*/ 24104 h 181828"/>
                  <a:gd name="connsiteX4" fmla="*/ 1587 w 173577"/>
                  <a:gd name="connsiteY4" fmla="*/ 121732 h 181828"/>
                  <a:gd name="connsiteX5" fmla="*/ 39891 w 173577"/>
                  <a:gd name="connsiteY5" fmla="*/ 77665 h 181828"/>
                  <a:gd name="connsiteX6" fmla="*/ 1587 w 173577"/>
                  <a:gd name="connsiteY6" fmla="*/ 121732 h 181828"/>
                  <a:gd name="connsiteX7" fmla="*/ 39891 w 173577"/>
                  <a:gd name="connsiteY7" fmla="*/ 77665 h 181828"/>
                  <a:gd name="connsiteX8" fmla="*/ 58219 w 173577"/>
                  <a:gd name="connsiteY8" fmla="*/ 56596 h 181828"/>
                  <a:gd name="connsiteX9" fmla="*/ 96524 w 173577"/>
                  <a:gd name="connsiteY9" fmla="*/ 12528 h 181828"/>
                  <a:gd name="connsiteX10" fmla="*/ 58219 w 173577"/>
                  <a:gd name="connsiteY10" fmla="*/ 56596 h 181828"/>
                  <a:gd name="connsiteX11" fmla="*/ 96524 w 173577"/>
                  <a:gd name="connsiteY11" fmla="*/ 12528 h 181828"/>
                  <a:gd name="connsiteX12" fmla="*/ 3592 w 173577"/>
                  <a:gd name="connsiteY12" fmla="*/ 150365 h 181828"/>
                  <a:gd name="connsiteX13" fmla="*/ 66875 w 173577"/>
                  <a:gd name="connsiteY13" fmla="*/ 77588 h 181828"/>
                  <a:gd name="connsiteX14" fmla="*/ 3592 w 173577"/>
                  <a:gd name="connsiteY14" fmla="*/ 150365 h 181828"/>
                  <a:gd name="connsiteX15" fmla="*/ 66875 w 173577"/>
                  <a:gd name="connsiteY15" fmla="*/ 77588 h 181828"/>
                  <a:gd name="connsiteX16" fmla="*/ 83527 w 173577"/>
                  <a:gd name="connsiteY16" fmla="*/ 58423 h 181828"/>
                  <a:gd name="connsiteX17" fmla="*/ 125157 w 173577"/>
                  <a:gd name="connsiteY17" fmla="*/ 10523 h 181828"/>
                  <a:gd name="connsiteX18" fmla="*/ 83527 w 173577"/>
                  <a:gd name="connsiteY18" fmla="*/ 58423 h 181828"/>
                  <a:gd name="connsiteX19" fmla="*/ 125157 w 173577"/>
                  <a:gd name="connsiteY19" fmla="*/ 10523 h 181828"/>
                  <a:gd name="connsiteX20" fmla="*/ 12248 w 173577"/>
                  <a:gd name="connsiteY20" fmla="*/ 171358 h 181828"/>
                  <a:gd name="connsiteX21" fmla="*/ 95534 w 173577"/>
                  <a:gd name="connsiteY21" fmla="*/ 75583 h 181828"/>
                  <a:gd name="connsiteX22" fmla="*/ 12248 w 173577"/>
                  <a:gd name="connsiteY22" fmla="*/ 171358 h 181828"/>
                  <a:gd name="connsiteX23" fmla="*/ 95534 w 173577"/>
                  <a:gd name="connsiteY23" fmla="*/ 75583 h 181828"/>
                  <a:gd name="connsiteX24" fmla="*/ 108835 w 173577"/>
                  <a:gd name="connsiteY24" fmla="*/ 60251 h 181828"/>
                  <a:gd name="connsiteX25" fmla="*/ 147140 w 173577"/>
                  <a:gd name="connsiteY25" fmla="*/ 16184 h 181828"/>
                  <a:gd name="connsiteX26" fmla="*/ 108835 w 173577"/>
                  <a:gd name="connsiteY26" fmla="*/ 60251 h 181828"/>
                  <a:gd name="connsiteX27" fmla="*/ 147140 w 173577"/>
                  <a:gd name="connsiteY27" fmla="*/ 16184 h 181828"/>
                  <a:gd name="connsiteX28" fmla="*/ 29255 w 173577"/>
                  <a:gd name="connsiteY28" fmla="*/ 182781 h 181828"/>
                  <a:gd name="connsiteX29" fmla="*/ 47557 w 173577"/>
                  <a:gd name="connsiteY29" fmla="*/ 161687 h 181828"/>
                  <a:gd name="connsiteX30" fmla="*/ 29255 w 173577"/>
                  <a:gd name="connsiteY30" fmla="*/ 182781 h 181828"/>
                  <a:gd name="connsiteX31" fmla="*/ 47557 w 173577"/>
                  <a:gd name="connsiteY31" fmla="*/ 161687 h 181828"/>
                  <a:gd name="connsiteX32" fmla="*/ 82537 w 173577"/>
                  <a:gd name="connsiteY32" fmla="*/ 121478 h 181828"/>
                  <a:gd name="connsiteX33" fmla="*/ 164147 w 173577"/>
                  <a:gd name="connsiteY33" fmla="*/ 27581 h 181828"/>
                  <a:gd name="connsiteX34" fmla="*/ 82537 w 173577"/>
                  <a:gd name="connsiteY34" fmla="*/ 121478 h 181828"/>
                  <a:gd name="connsiteX35" fmla="*/ 164147 w 173577"/>
                  <a:gd name="connsiteY35" fmla="*/ 27581 h 181828"/>
                  <a:gd name="connsiteX36" fmla="*/ 111196 w 173577"/>
                  <a:gd name="connsiteY36" fmla="*/ 119473 h 181828"/>
                  <a:gd name="connsiteX37" fmla="*/ 171128 w 173577"/>
                  <a:gd name="connsiteY37" fmla="*/ 50503 h 181828"/>
                  <a:gd name="connsiteX38" fmla="*/ 111196 w 173577"/>
                  <a:gd name="connsiteY38" fmla="*/ 119473 h 181828"/>
                  <a:gd name="connsiteX39" fmla="*/ 171128 w 173577"/>
                  <a:gd name="connsiteY39" fmla="*/ 50503 h 181828"/>
                  <a:gd name="connsiteX40" fmla="*/ 138179 w 173577"/>
                  <a:gd name="connsiteY40" fmla="*/ 119371 h 181828"/>
                  <a:gd name="connsiteX41" fmla="*/ 166482 w 173577"/>
                  <a:gd name="connsiteY41" fmla="*/ 86803 h 181828"/>
                  <a:gd name="connsiteX42" fmla="*/ 138179 w 173577"/>
                  <a:gd name="connsiteY42" fmla="*/ 119371 h 181828"/>
                  <a:gd name="connsiteX43" fmla="*/ 166482 w 173577"/>
                  <a:gd name="connsiteY43" fmla="*/ 86803 h 181828"/>
                  <a:gd name="connsiteX44" fmla="*/ 20853 w 173577"/>
                  <a:gd name="connsiteY44" fmla="*/ 180522 h 181828"/>
                  <a:gd name="connsiteX45" fmla="*/ 20853 w 173577"/>
                  <a:gd name="connsiteY45" fmla="*/ 180522 h 181828"/>
                  <a:gd name="connsiteX46" fmla="*/ 20853 w 173577"/>
                  <a:gd name="connsiteY46" fmla="*/ 180522 h 181828"/>
                  <a:gd name="connsiteX47" fmla="*/ 20853 w 173577"/>
                  <a:gd name="connsiteY47" fmla="*/ 180522 h 181828"/>
                  <a:gd name="connsiteX48" fmla="*/ 49487 w 173577"/>
                  <a:gd name="connsiteY48" fmla="*/ 178517 h 181828"/>
                  <a:gd name="connsiteX49" fmla="*/ 16919 w 173577"/>
                  <a:gd name="connsiteY49" fmla="*/ 150188 h 181828"/>
                  <a:gd name="connsiteX50" fmla="*/ 49487 w 173577"/>
                  <a:gd name="connsiteY50" fmla="*/ 178517 h 181828"/>
                  <a:gd name="connsiteX51" fmla="*/ 16919 w 173577"/>
                  <a:gd name="connsiteY51" fmla="*/ 150188 h 181828"/>
                  <a:gd name="connsiteX52" fmla="*/ 49410 w 173577"/>
                  <a:gd name="connsiteY52" fmla="*/ 151533 h 181828"/>
                  <a:gd name="connsiteX53" fmla="*/ 9177 w 173577"/>
                  <a:gd name="connsiteY53" fmla="*/ 116553 h 181828"/>
                  <a:gd name="connsiteX54" fmla="*/ 49410 w 173577"/>
                  <a:gd name="connsiteY54" fmla="*/ 151533 h 181828"/>
                  <a:gd name="connsiteX55" fmla="*/ 9177 w 173577"/>
                  <a:gd name="connsiteY55" fmla="*/ 116553 h 181828"/>
                  <a:gd name="connsiteX56" fmla="*/ 60808 w 173577"/>
                  <a:gd name="connsiteY56" fmla="*/ 134526 h 181828"/>
                  <a:gd name="connsiteX57" fmla="*/ 9100 w 173577"/>
                  <a:gd name="connsiteY57" fmla="*/ 89570 h 181828"/>
                  <a:gd name="connsiteX58" fmla="*/ 60808 w 173577"/>
                  <a:gd name="connsiteY58" fmla="*/ 134526 h 181828"/>
                  <a:gd name="connsiteX59" fmla="*/ 9100 w 173577"/>
                  <a:gd name="connsiteY59" fmla="*/ 89570 h 181828"/>
                  <a:gd name="connsiteX60" fmla="*/ 70302 w 173577"/>
                  <a:gd name="connsiteY60" fmla="*/ 115868 h 181828"/>
                  <a:gd name="connsiteX61" fmla="*/ 22427 w 173577"/>
                  <a:gd name="connsiteY61" fmla="*/ 74238 h 181828"/>
                  <a:gd name="connsiteX62" fmla="*/ 70302 w 173577"/>
                  <a:gd name="connsiteY62" fmla="*/ 115868 h 181828"/>
                  <a:gd name="connsiteX63" fmla="*/ 22427 w 173577"/>
                  <a:gd name="connsiteY63" fmla="*/ 74238 h 181828"/>
                  <a:gd name="connsiteX64" fmla="*/ 93224 w 173577"/>
                  <a:gd name="connsiteY64" fmla="*/ 108887 h 181828"/>
                  <a:gd name="connsiteX65" fmla="*/ 39561 w 173577"/>
                  <a:gd name="connsiteY65" fmla="*/ 62256 h 181828"/>
                  <a:gd name="connsiteX66" fmla="*/ 93224 w 173577"/>
                  <a:gd name="connsiteY66" fmla="*/ 108887 h 181828"/>
                  <a:gd name="connsiteX67" fmla="*/ 39561 w 173577"/>
                  <a:gd name="connsiteY67" fmla="*/ 62256 h 181828"/>
                  <a:gd name="connsiteX68" fmla="*/ 125690 w 173577"/>
                  <a:gd name="connsiteY68" fmla="*/ 110207 h 181828"/>
                  <a:gd name="connsiteX69" fmla="*/ 70124 w 173577"/>
                  <a:gd name="connsiteY69" fmla="*/ 61901 h 181828"/>
                  <a:gd name="connsiteX70" fmla="*/ 125690 w 173577"/>
                  <a:gd name="connsiteY70" fmla="*/ 110207 h 181828"/>
                  <a:gd name="connsiteX71" fmla="*/ 70124 w 173577"/>
                  <a:gd name="connsiteY71" fmla="*/ 61901 h 181828"/>
                  <a:gd name="connsiteX72" fmla="*/ 58650 w 173577"/>
                  <a:gd name="connsiteY72" fmla="*/ 51925 h 181828"/>
                  <a:gd name="connsiteX73" fmla="*/ 58650 w 173577"/>
                  <a:gd name="connsiteY73" fmla="*/ 51925 h 181828"/>
                  <a:gd name="connsiteX74" fmla="*/ 58650 w 173577"/>
                  <a:gd name="connsiteY74" fmla="*/ 51925 h 181828"/>
                  <a:gd name="connsiteX75" fmla="*/ 58650 w 173577"/>
                  <a:gd name="connsiteY75" fmla="*/ 51925 h 181828"/>
                  <a:gd name="connsiteX76" fmla="*/ 156253 w 173577"/>
                  <a:gd name="connsiteY76" fmla="*/ 109877 h 181828"/>
                  <a:gd name="connsiteX77" fmla="*/ 100712 w 173577"/>
                  <a:gd name="connsiteY77" fmla="*/ 61571 h 181828"/>
                  <a:gd name="connsiteX78" fmla="*/ 156253 w 173577"/>
                  <a:gd name="connsiteY78" fmla="*/ 109877 h 181828"/>
                  <a:gd name="connsiteX79" fmla="*/ 100712 w 173577"/>
                  <a:gd name="connsiteY79" fmla="*/ 61571 h 181828"/>
                  <a:gd name="connsiteX80" fmla="*/ 93046 w 173577"/>
                  <a:gd name="connsiteY80" fmla="*/ 54920 h 181828"/>
                  <a:gd name="connsiteX81" fmla="*/ 62382 w 173577"/>
                  <a:gd name="connsiteY81" fmla="*/ 28267 h 181828"/>
                  <a:gd name="connsiteX82" fmla="*/ 93046 w 173577"/>
                  <a:gd name="connsiteY82" fmla="*/ 54920 h 181828"/>
                  <a:gd name="connsiteX83" fmla="*/ 62382 w 173577"/>
                  <a:gd name="connsiteY83" fmla="*/ 28267 h 181828"/>
                  <a:gd name="connsiteX84" fmla="*/ 169579 w 173577"/>
                  <a:gd name="connsiteY84" fmla="*/ 94545 h 181828"/>
                  <a:gd name="connsiteX85" fmla="*/ 73779 w 173577"/>
                  <a:gd name="connsiteY85" fmla="*/ 11284 h 181828"/>
                  <a:gd name="connsiteX86" fmla="*/ 169579 w 173577"/>
                  <a:gd name="connsiteY86" fmla="*/ 94545 h 181828"/>
                  <a:gd name="connsiteX87" fmla="*/ 73779 w 173577"/>
                  <a:gd name="connsiteY87" fmla="*/ 11284 h 181828"/>
                  <a:gd name="connsiteX88" fmla="*/ 171407 w 173577"/>
                  <a:gd name="connsiteY88" fmla="*/ 69212 h 181828"/>
                  <a:gd name="connsiteX89" fmla="*/ 92868 w 173577"/>
                  <a:gd name="connsiteY89" fmla="*/ 953 h 181828"/>
                  <a:gd name="connsiteX90" fmla="*/ 171407 w 173577"/>
                  <a:gd name="connsiteY90" fmla="*/ 69212 h 181828"/>
                  <a:gd name="connsiteX91" fmla="*/ 92868 w 173577"/>
                  <a:gd name="connsiteY91" fmla="*/ 953 h 181828"/>
                  <a:gd name="connsiteX92" fmla="*/ 175164 w 173577"/>
                  <a:gd name="connsiteY92" fmla="*/ 45579 h 181828"/>
                  <a:gd name="connsiteX93" fmla="*/ 129168 w 173577"/>
                  <a:gd name="connsiteY93" fmla="*/ 5598 h 181828"/>
                  <a:gd name="connsiteX94" fmla="*/ 175164 w 173577"/>
                  <a:gd name="connsiteY94" fmla="*/ 45579 h 181828"/>
                  <a:gd name="connsiteX95" fmla="*/ 129168 w 173577"/>
                  <a:gd name="connsiteY95" fmla="*/ 5598 h 181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73577" h="181828"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1587" y="121732"/>
                    </a:moveTo>
                    <a:cubicBezTo>
                      <a:pt x="15523" y="108278"/>
                      <a:pt x="18924" y="99165"/>
                      <a:pt x="39891" y="77665"/>
                    </a:cubicBezTo>
                    <a:moveTo>
                      <a:pt x="1587" y="121732"/>
                    </a:moveTo>
                    <a:cubicBezTo>
                      <a:pt x="11969" y="105460"/>
                      <a:pt x="27225" y="93454"/>
                      <a:pt x="39891" y="77665"/>
                    </a:cubicBezTo>
                    <a:moveTo>
                      <a:pt x="58219" y="56596"/>
                    </a:moveTo>
                    <a:cubicBezTo>
                      <a:pt x="68068" y="44843"/>
                      <a:pt x="83603" y="27023"/>
                      <a:pt x="96524" y="12528"/>
                    </a:cubicBezTo>
                    <a:moveTo>
                      <a:pt x="58219" y="56596"/>
                    </a:moveTo>
                    <a:cubicBezTo>
                      <a:pt x="73678" y="41949"/>
                      <a:pt x="86979" y="26490"/>
                      <a:pt x="96524" y="12528"/>
                    </a:cubicBezTo>
                    <a:moveTo>
                      <a:pt x="3592" y="150365"/>
                    </a:moveTo>
                    <a:cubicBezTo>
                      <a:pt x="20117" y="134805"/>
                      <a:pt x="42201" y="106958"/>
                      <a:pt x="66875" y="77588"/>
                    </a:cubicBezTo>
                    <a:moveTo>
                      <a:pt x="3592" y="150365"/>
                    </a:moveTo>
                    <a:cubicBezTo>
                      <a:pt x="30855" y="123737"/>
                      <a:pt x="55630" y="92971"/>
                      <a:pt x="66875" y="77588"/>
                    </a:cubicBezTo>
                    <a:moveTo>
                      <a:pt x="83527" y="58423"/>
                    </a:moveTo>
                    <a:cubicBezTo>
                      <a:pt x="96701" y="42837"/>
                      <a:pt x="117795" y="17174"/>
                      <a:pt x="125157" y="10523"/>
                    </a:cubicBezTo>
                    <a:moveTo>
                      <a:pt x="83527" y="58423"/>
                    </a:moveTo>
                    <a:cubicBezTo>
                      <a:pt x="95990" y="41873"/>
                      <a:pt x="108733" y="25880"/>
                      <a:pt x="125157" y="10523"/>
                    </a:cubicBezTo>
                    <a:moveTo>
                      <a:pt x="12248" y="171358"/>
                    </a:moveTo>
                    <a:cubicBezTo>
                      <a:pt x="38622" y="148309"/>
                      <a:pt x="63600" y="112263"/>
                      <a:pt x="95534" y="75583"/>
                    </a:cubicBezTo>
                    <a:moveTo>
                      <a:pt x="12248" y="171358"/>
                    </a:moveTo>
                    <a:cubicBezTo>
                      <a:pt x="36693" y="144476"/>
                      <a:pt x="58219" y="117391"/>
                      <a:pt x="95534" y="75583"/>
                    </a:cubicBezTo>
                    <a:moveTo>
                      <a:pt x="108835" y="60251"/>
                    </a:moveTo>
                    <a:cubicBezTo>
                      <a:pt x="126401" y="46594"/>
                      <a:pt x="138179" y="34257"/>
                      <a:pt x="147140" y="16184"/>
                    </a:cubicBezTo>
                    <a:moveTo>
                      <a:pt x="108835" y="60251"/>
                    </a:moveTo>
                    <a:cubicBezTo>
                      <a:pt x="118202" y="49615"/>
                      <a:pt x="125538" y="41263"/>
                      <a:pt x="147140" y="16184"/>
                    </a:cubicBezTo>
                    <a:moveTo>
                      <a:pt x="29255" y="182781"/>
                    </a:moveTo>
                    <a:cubicBezTo>
                      <a:pt x="39206" y="175699"/>
                      <a:pt x="45958" y="164327"/>
                      <a:pt x="47557" y="161687"/>
                    </a:cubicBezTo>
                    <a:moveTo>
                      <a:pt x="29255" y="182781"/>
                    </a:moveTo>
                    <a:cubicBezTo>
                      <a:pt x="36008" y="175572"/>
                      <a:pt x="41186" y="166967"/>
                      <a:pt x="47557" y="161687"/>
                    </a:cubicBezTo>
                    <a:moveTo>
                      <a:pt x="82537" y="121478"/>
                    </a:moveTo>
                    <a:cubicBezTo>
                      <a:pt x="111119" y="84772"/>
                      <a:pt x="137138" y="54082"/>
                      <a:pt x="164147" y="27581"/>
                    </a:cubicBezTo>
                    <a:moveTo>
                      <a:pt x="82537" y="121478"/>
                    </a:moveTo>
                    <a:cubicBezTo>
                      <a:pt x="112236" y="85432"/>
                      <a:pt x="142774" y="49463"/>
                      <a:pt x="164147" y="27581"/>
                    </a:cubicBezTo>
                    <a:moveTo>
                      <a:pt x="111196" y="119473"/>
                    </a:moveTo>
                    <a:cubicBezTo>
                      <a:pt x="123177" y="103887"/>
                      <a:pt x="136910" y="87793"/>
                      <a:pt x="171128" y="50503"/>
                    </a:cubicBezTo>
                    <a:moveTo>
                      <a:pt x="111196" y="119473"/>
                    </a:moveTo>
                    <a:cubicBezTo>
                      <a:pt x="135920" y="90991"/>
                      <a:pt x="156760" y="67536"/>
                      <a:pt x="171128" y="50503"/>
                    </a:cubicBezTo>
                    <a:moveTo>
                      <a:pt x="138179" y="119371"/>
                    </a:moveTo>
                    <a:cubicBezTo>
                      <a:pt x="145972" y="109953"/>
                      <a:pt x="153765" y="103480"/>
                      <a:pt x="166482" y="86803"/>
                    </a:cubicBezTo>
                    <a:moveTo>
                      <a:pt x="138179" y="119371"/>
                    </a:moveTo>
                    <a:cubicBezTo>
                      <a:pt x="149196" y="105613"/>
                      <a:pt x="160999" y="97109"/>
                      <a:pt x="166482" y="86803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49487" y="178517"/>
                    </a:moveTo>
                    <a:cubicBezTo>
                      <a:pt x="39181" y="168312"/>
                      <a:pt x="38114" y="168718"/>
                      <a:pt x="16919" y="150188"/>
                    </a:cubicBezTo>
                    <a:moveTo>
                      <a:pt x="49487" y="178517"/>
                    </a:moveTo>
                    <a:cubicBezTo>
                      <a:pt x="42861" y="170546"/>
                      <a:pt x="36617" y="166434"/>
                      <a:pt x="16919" y="150188"/>
                    </a:cubicBezTo>
                    <a:moveTo>
                      <a:pt x="49410" y="151533"/>
                    </a:moveTo>
                    <a:cubicBezTo>
                      <a:pt x="39688" y="141329"/>
                      <a:pt x="26159" y="132774"/>
                      <a:pt x="9177" y="116553"/>
                    </a:cubicBezTo>
                    <a:moveTo>
                      <a:pt x="49410" y="151533"/>
                    </a:moveTo>
                    <a:cubicBezTo>
                      <a:pt x="35982" y="142902"/>
                      <a:pt x="22605" y="130819"/>
                      <a:pt x="9177" y="116553"/>
                    </a:cubicBezTo>
                    <a:moveTo>
                      <a:pt x="60808" y="134526"/>
                    </a:moveTo>
                    <a:cubicBezTo>
                      <a:pt x="38140" y="116097"/>
                      <a:pt x="21259" y="103049"/>
                      <a:pt x="9100" y="89570"/>
                    </a:cubicBezTo>
                    <a:moveTo>
                      <a:pt x="60808" y="134526"/>
                    </a:moveTo>
                    <a:cubicBezTo>
                      <a:pt x="45679" y="119853"/>
                      <a:pt x="28925" y="106654"/>
                      <a:pt x="9100" y="89570"/>
                    </a:cubicBezTo>
                    <a:moveTo>
                      <a:pt x="70302" y="115868"/>
                    </a:moveTo>
                    <a:cubicBezTo>
                      <a:pt x="50883" y="101704"/>
                      <a:pt x="42836" y="85458"/>
                      <a:pt x="22427" y="74238"/>
                    </a:cubicBezTo>
                    <a:moveTo>
                      <a:pt x="70302" y="115868"/>
                    </a:moveTo>
                    <a:cubicBezTo>
                      <a:pt x="53802" y="104800"/>
                      <a:pt x="38622" y="90763"/>
                      <a:pt x="22427" y="74238"/>
                    </a:cubicBezTo>
                    <a:moveTo>
                      <a:pt x="93224" y="108887"/>
                    </a:moveTo>
                    <a:cubicBezTo>
                      <a:pt x="82359" y="100587"/>
                      <a:pt x="68677" y="92464"/>
                      <a:pt x="39561" y="62256"/>
                    </a:cubicBezTo>
                    <a:moveTo>
                      <a:pt x="93224" y="108887"/>
                    </a:moveTo>
                    <a:cubicBezTo>
                      <a:pt x="75252" y="91981"/>
                      <a:pt x="54690" y="74517"/>
                      <a:pt x="39561" y="62256"/>
                    </a:cubicBezTo>
                    <a:moveTo>
                      <a:pt x="125690" y="110207"/>
                    </a:moveTo>
                    <a:cubicBezTo>
                      <a:pt x="103403" y="89062"/>
                      <a:pt x="92310" y="78807"/>
                      <a:pt x="70124" y="61901"/>
                    </a:cubicBezTo>
                    <a:moveTo>
                      <a:pt x="125690" y="110207"/>
                    </a:moveTo>
                    <a:cubicBezTo>
                      <a:pt x="110967" y="98835"/>
                      <a:pt x="91421" y="84290"/>
                      <a:pt x="70124" y="61901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156253" y="109877"/>
                    </a:moveTo>
                    <a:cubicBezTo>
                      <a:pt x="143383" y="90966"/>
                      <a:pt x="125436" y="84138"/>
                      <a:pt x="100712" y="61571"/>
                    </a:cubicBezTo>
                    <a:moveTo>
                      <a:pt x="156253" y="109877"/>
                    </a:moveTo>
                    <a:cubicBezTo>
                      <a:pt x="141733" y="95408"/>
                      <a:pt x="120588" y="82056"/>
                      <a:pt x="100712" y="61571"/>
                    </a:cubicBezTo>
                    <a:moveTo>
                      <a:pt x="93046" y="54920"/>
                    </a:moveTo>
                    <a:cubicBezTo>
                      <a:pt x="86040" y="48269"/>
                      <a:pt x="72180" y="39639"/>
                      <a:pt x="62382" y="28267"/>
                    </a:cubicBezTo>
                    <a:moveTo>
                      <a:pt x="93046" y="54920"/>
                    </a:moveTo>
                    <a:cubicBezTo>
                      <a:pt x="82867" y="45223"/>
                      <a:pt x="71875" y="36313"/>
                      <a:pt x="62382" y="28267"/>
                    </a:cubicBezTo>
                    <a:moveTo>
                      <a:pt x="169579" y="94545"/>
                    </a:moveTo>
                    <a:cubicBezTo>
                      <a:pt x="134041" y="61647"/>
                      <a:pt x="98732" y="32277"/>
                      <a:pt x="73779" y="11284"/>
                    </a:cubicBezTo>
                    <a:moveTo>
                      <a:pt x="169579" y="94545"/>
                    </a:moveTo>
                    <a:cubicBezTo>
                      <a:pt x="133458" y="65125"/>
                      <a:pt x="99265" y="32785"/>
                      <a:pt x="73779" y="11284"/>
                    </a:cubicBezTo>
                    <a:moveTo>
                      <a:pt x="171407" y="69212"/>
                    </a:moveTo>
                    <a:cubicBezTo>
                      <a:pt x="141961" y="51925"/>
                      <a:pt x="123253" y="29510"/>
                      <a:pt x="92868" y="953"/>
                    </a:cubicBezTo>
                    <a:moveTo>
                      <a:pt x="171407" y="69212"/>
                    </a:moveTo>
                    <a:cubicBezTo>
                      <a:pt x="146937" y="46086"/>
                      <a:pt x="120385" y="25170"/>
                      <a:pt x="92868" y="953"/>
                    </a:cubicBezTo>
                    <a:moveTo>
                      <a:pt x="175164" y="45579"/>
                    </a:moveTo>
                    <a:cubicBezTo>
                      <a:pt x="158969" y="34765"/>
                      <a:pt x="138255" y="21565"/>
                      <a:pt x="129168" y="5598"/>
                    </a:cubicBezTo>
                    <a:moveTo>
                      <a:pt x="175164" y="45579"/>
                    </a:moveTo>
                    <a:cubicBezTo>
                      <a:pt x="157268" y="32582"/>
                      <a:pt x="145261" y="20651"/>
                      <a:pt x="129168" y="5598"/>
                    </a:cubicBezTo>
                  </a:path>
                </a:pathLst>
              </a:custGeom>
              <a:noFill/>
              <a:ln w="2535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447CFDF-0C87-A13F-15B6-C72C3F45CB88}"/>
                  </a:ext>
                </a:extLst>
              </p:cNvPr>
              <p:cNvSpPr/>
              <p:nvPr/>
            </p:nvSpPr>
            <p:spPr>
              <a:xfrm>
                <a:off x="7031964" y="4611677"/>
                <a:ext cx="175173" cy="176739"/>
              </a:xfrm>
              <a:custGeom>
                <a:avLst/>
                <a:gdLst>
                  <a:gd name="connsiteX0" fmla="*/ 48815 w 175173"/>
                  <a:gd name="connsiteY0" fmla="*/ 172361 h 176739"/>
                  <a:gd name="connsiteX1" fmla="*/ 27264 w 175173"/>
                  <a:gd name="connsiteY1" fmla="*/ 174468 h 176739"/>
                  <a:gd name="connsiteX2" fmla="*/ 8682 w 175173"/>
                  <a:gd name="connsiteY2" fmla="*/ 159822 h 176739"/>
                  <a:gd name="connsiteX3" fmla="*/ 1702 w 175173"/>
                  <a:gd name="connsiteY3" fmla="*/ 121567 h 176739"/>
                  <a:gd name="connsiteX4" fmla="*/ 6220 w 175173"/>
                  <a:gd name="connsiteY4" fmla="*/ 86029 h 176739"/>
                  <a:gd name="connsiteX5" fmla="*/ 28330 w 175173"/>
                  <a:gd name="connsiteY5" fmla="*/ 67575 h 176739"/>
                  <a:gd name="connsiteX6" fmla="*/ 64248 w 175173"/>
                  <a:gd name="connsiteY6" fmla="*/ 68133 h 176739"/>
                  <a:gd name="connsiteX7" fmla="*/ 105625 w 175173"/>
                  <a:gd name="connsiteY7" fmla="*/ 67651 h 176739"/>
                  <a:gd name="connsiteX8" fmla="*/ 118215 w 175173"/>
                  <a:gd name="connsiteY8" fmla="*/ 67448 h 176739"/>
                  <a:gd name="connsiteX9" fmla="*/ 126237 w 175173"/>
                  <a:gd name="connsiteY9" fmla="*/ 65087 h 176739"/>
                  <a:gd name="connsiteX10" fmla="*/ 124891 w 175173"/>
                  <a:gd name="connsiteY10" fmla="*/ 52268 h 176739"/>
                  <a:gd name="connsiteX11" fmla="*/ 115778 w 175173"/>
                  <a:gd name="connsiteY11" fmla="*/ 52547 h 176739"/>
                  <a:gd name="connsiteX12" fmla="*/ 64604 w 175173"/>
                  <a:gd name="connsiteY12" fmla="*/ 50567 h 176739"/>
                  <a:gd name="connsiteX13" fmla="*/ 60822 w 175173"/>
                  <a:gd name="connsiteY13" fmla="*/ 38865 h 176739"/>
                  <a:gd name="connsiteX14" fmla="*/ 62116 w 175173"/>
                  <a:gd name="connsiteY14" fmla="*/ 18989 h 176739"/>
                  <a:gd name="connsiteX15" fmla="*/ 85850 w 175173"/>
                  <a:gd name="connsiteY15" fmla="*/ 6525 h 176739"/>
                  <a:gd name="connsiteX16" fmla="*/ 130425 w 175173"/>
                  <a:gd name="connsiteY16" fmla="*/ 2134 h 176739"/>
                  <a:gd name="connsiteX17" fmla="*/ 160581 w 175173"/>
                  <a:gd name="connsiteY17" fmla="*/ 10663 h 176739"/>
                  <a:gd name="connsiteX18" fmla="*/ 170405 w 175173"/>
                  <a:gd name="connsiteY18" fmla="*/ 29777 h 176739"/>
                  <a:gd name="connsiteX19" fmla="*/ 172664 w 175173"/>
                  <a:gd name="connsiteY19" fmla="*/ 58716 h 176739"/>
                  <a:gd name="connsiteX20" fmla="*/ 170304 w 175173"/>
                  <a:gd name="connsiteY20" fmla="*/ 89456 h 176739"/>
                  <a:gd name="connsiteX21" fmla="*/ 155606 w 175173"/>
                  <a:gd name="connsiteY21" fmla="*/ 110931 h 176739"/>
                  <a:gd name="connsiteX22" fmla="*/ 123851 w 175173"/>
                  <a:gd name="connsiteY22" fmla="*/ 110525 h 176739"/>
                  <a:gd name="connsiteX23" fmla="*/ 91029 w 175173"/>
                  <a:gd name="connsiteY23" fmla="*/ 109027 h 176739"/>
                  <a:gd name="connsiteX24" fmla="*/ 63106 w 175173"/>
                  <a:gd name="connsiteY24" fmla="*/ 121314 h 176739"/>
                  <a:gd name="connsiteX25" fmla="*/ 51734 w 175173"/>
                  <a:gd name="connsiteY25" fmla="*/ 144667 h 176739"/>
                  <a:gd name="connsiteX26" fmla="*/ 49323 w 175173"/>
                  <a:gd name="connsiteY26" fmla="*/ 170940 h 176739"/>
                  <a:gd name="connsiteX27" fmla="*/ 53739 w 175173"/>
                  <a:gd name="connsiteY27" fmla="*/ 169036 h 176739"/>
                  <a:gd name="connsiteX28" fmla="*/ 26147 w 175173"/>
                  <a:gd name="connsiteY28" fmla="*/ 169569 h 176739"/>
                  <a:gd name="connsiteX29" fmla="*/ 7032 w 175173"/>
                  <a:gd name="connsiteY29" fmla="*/ 155455 h 176739"/>
                  <a:gd name="connsiteX30" fmla="*/ 2514 w 175173"/>
                  <a:gd name="connsiteY30" fmla="*/ 124283 h 176739"/>
                  <a:gd name="connsiteX31" fmla="*/ 11018 w 175173"/>
                  <a:gd name="connsiteY31" fmla="*/ 85522 h 176739"/>
                  <a:gd name="connsiteX32" fmla="*/ 31680 w 175173"/>
                  <a:gd name="connsiteY32" fmla="*/ 64249 h 176739"/>
                  <a:gd name="connsiteX33" fmla="*/ 64299 w 175173"/>
                  <a:gd name="connsiteY33" fmla="*/ 65316 h 176739"/>
                  <a:gd name="connsiteX34" fmla="*/ 111387 w 175173"/>
                  <a:gd name="connsiteY34" fmla="*/ 66432 h 176739"/>
                  <a:gd name="connsiteX35" fmla="*/ 113976 w 175173"/>
                  <a:gd name="connsiteY35" fmla="*/ 72601 h 176739"/>
                  <a:gd name="connsiteX36" fmla="*/ 128470 w 175173"/>
                  <a:gd name="connsiteY36" fmla="*/ 71916 h 176739"/>
                  <a:gd name="connsiteX37" fmla="*/ 125500 w 175173"/>
                  <a:gd name="connsiteY37" fmla="*/ 53740 h 176739"/>
                  <a:gd name="connsiteX38" fmla="*/ 120728 w 175173"/>
                  <a:gd name="connsiteY38" fmla="*/ 52166 h 176739"/>
                  <a:gd name="connsiteX39" fmla="*/ 65213 w 175173"/>
                  <a:gd name="connsiteY39" fmla="*/ 48866 h 176739"/>
                  <a:gd name="connsiteX40" fmla="*/ 60314 w 175173"/>
                  <a:gd name="connsiteY40" fmla="*/ 38586 h 176739"/>
                  <a:gd name="connsiteX41" fmla="*/ 62624 w 175173"/>
                  <a:gd name="connsiteY41" fmla="*/ 19040 h 176739"/>
                  <a:gd name="connsiteX42" fmla="*/ 87526 w 175173"/>
                  <a:gd name="connsiteY42" fmla="*/ 1880 h 176739"/>
                  <a:gd name="connsiteX43" fmla="*/ 128166 w 175173"/>
                  <a:gd name="connsiteY43" fmla="*/ 3987 h 176739"/>
                  <a:gd name="connsiteX44" fmla="*/ 158449 w 175173"/>
                  <a:gd name="connsiteY44" fmla="*/ 10663 h 176739"/>
                  <a:gd name="connsiteX45" fmla="*/ 175761 w 175173"/>
                  <a:gd name="connsiteY45" fmla="*/ 30539 h 176739"/>
                  <a:gd name="connsiteX46" fmla="*/ 174035 w 175173"/>
                  <a:gd name="connsiteY46" fmla="*/ 54578 h 176739"/>
                  <a:gd name="connsiteX47" fmla="*/ 168603 w 175173"/>
                  <a:gd name="connsiteY47" fmla="*/ 86105 h 176739"/>
                  <a:gd name="connsiteX48" fmla="*/ 148499 w 175173"/>
                  <a:gd name="connsiteY48" fmla="*/ 107555 h 176739"/>
                  <a:gd name="connsiteX49" fmla="*/ 124993 w 175173"/>
                  <a:gd name="connsiteY49" fmla="*/ 108012 h 176739"/>
                  <a:gd name="connsiteX50" fmla="*/ 86790 w 175173"/>
                  <a:gd name="connsiteY50" fmla="*/ 115120 h 176739"/>
                  <a:gd name="connsiteX51" fmla="*/ 66203 w 175173"/>
                  <a:gd name="connsiteY51" fmla="*/ 123141 h 176739"/>
                  <a:gd name="connsiteX52" fmla="*/ 46023 w 175173"/>
                  <a:gd name="connsiteY52" fmla="*/ 145860 h 176739"/>
                  <a:gd name="connsiteX53" fmla="*/ 52648 w 175173"/>
                  <a:gd name="connsiteY53" fmla="*/ 177692 h 17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5173" h="176739">
                    <a:moveTo>
                      <a:pt x="48815" y="172361"/>
                    </a:moveTo>
                    <a:cubicBezTo>
                      <a:pt x="44703" y="172514"/>
                      <a:pt x="33965" y="176575"/>
                      <a:pt x="27264" y="174468"/>
                    </a:cubicBezTo>
                    <a:cubicBezTo>
                      <a:pt x="20588" y="172387"/>
                      <a:pt x="12947" y="168630"/>
                      <a:pt x="8682" y="159822"/>
                    </a:cubicBezTo>
                    <a:cubicBezTo>
                      <a:pt x="4418" y="150988"/>
                      <a:pt x="2133" y="133853"/>
                      <a:pt x="1702" y="121567"/>
                    </a:cubicBezTo>
                    <a:cubicBezTo>
                      <a:pt x="1296" y="109256"/>
                      <a:pt x="1778" y="95041"/>
                      <a:pt x="6220" y="86029"/>
                    </a:cubicBezTo>
                    <a:cubicBezTo>
                      <a:pt x="10637" y="77043"/>
                      <a:pt x="18658" y="70570"/>
                      <a:pt x="28330" y="67575"/>
                    </a:cubicBezTo>
                    <a:cubicBezTo>
                      <a:pt x="38001" y="64579"/>
                      <a:pt x="51379" y="68108"/>
                      <a:pt x="64248" y="68133"/>
                    </a:cubicBezTo>
                    <a:cubicBezTo>
                      <a:pt x="77144" y="68133"/>
                      <a:pt x="96639" y="67778"/>
                      <a:pt x="105625" y="67651"/>
                    </a:cubicBezTo>
                    <a:cubicBezTo>
                      <a:pt x="114636" y="67549"/>
                      <a:pt x="114788" y="67879"/>
                      <a:pt x="118215" y="67448"/>
                    </a:cubicBezTo>
                    <a:cubicBezTo>
                      <a:pt x="121642" y="67042"/>
                      <a:pt x="125120" y="67626"/>
                      <a:pt x="126237" y="65087"/>
                    </a:cubicBezTo>
                    <a:cubicBezTo>
                      <a:pt x="127328" y="62549"/>
                      <a:pt x="126617" y="54375"/>
                      <a:pt x="124891" y="52268"/>
                    </a:cubicBezTo>
                    <a:cubicBezTo>
                      <a:pt x="123140" y="50186"/>
                      <a:pt x="125830" y="52852"/>
                      <a:pt x="115778" y="52547"/>
                    </a:cubicBezTo>
                    <a:cubicBezTo>
                      <a:pt x="105752" y="52268"/>
                      <a:pt x="73767" y="52852"/>
                      <a:pt x="64604" y="50567"/>
                    </a:cubicBezTo>
                    <a:cubicBezTo>
                      <a:pt x="55440" y="48283"/>
                      <a:pt x="61228" y="44120"/>
                      <a:pt x="60822" y="38865"/>
                    </a:cubicBezTo>
                    <a:cubicBezTo>
                      <a:pt x="60390" y="33610"/>
                      <a:pt x="57953" y="24371"/>
                      <a:pt x="62116" y="18989"/>
                    </a:cubicBezTo>
                    <a:cubicBezTo>
                      <a:pt x="66305" y="13582"/>
                      <a:pt x="74453" y="9343"/>
                      <a:pt x="85850" y="6525"/>
                    </a:cubicBezTo>
                    <a:cubicBezTo>
                      <a:pt x="97222" y="3733"/>
                      <a:pt x="117987" y="1448"/>
                      <a:pt x="130425" y="2134"/>
                    </a:cubicBezTo>
                    <a:cubicBezTo>
                      <a:pt x="142889" y="2819"/>
                      <a:pt x="153931" y="6068"/>
                      <a:pt x="160581" y="10663"/>
                    </a:cubicBezTo>
                    <a:cubicBezTo>
                      <a:pt x="167232" y="15283"/>
                      <a:pt x="168400" y="21781"/>
                      <a:pt x="170405" y="29777"/>
                    </a:cubicBezTo>
                    <a:cubicBezTo>
                      <a:pt x="172410" y="37799"/>
                      <a:pt x="172690" y="48765"/>
                      <a:pt x="172664" y="58716"/>
                    </a:cubicBezTo>
                    <a:cubicBezTo>
                      <a:pt x="172639" y="68666"/>
                      <a:pt x="173147" y="80749"/>
                      <a:pt x="170304" y="89456"/>
                    </a:cubicBezTo>
                    <a:cubicBezTo>
                      <a:pt x="167461" y="98138"/>
                      <a:pt x="163348" y="107428"/>
                      <a:pt x="155606" y="110931"/>
                    </a:cubicBezTo>
                    <a:cubicBezTo>
                      <a:pt x="147864" y="114460"/>
                      <a:pt x="134613" y="110855"/>
                      <a:pt x="123851" y="110525"/>
                    </a:cubicBezTo>
                    <a:cubicBezTo>
                      <a:pt x="113088" y="110221"/>
                      <a:pt x="101157" y="107225"/>
                      <a:pt x="91029" y="109027"/>
                    </a:cubicBezTo>
                    <a:cubicBezTo>
                      <a:pt x="80900" y="110830"/>
                      <a:pt x="69655" y="115374"/>
                      <a:pt x="63106" y="121314"/>
                    </a:cubicBezTo>
                    <a:cubicBezTo>
                      <a:pt x="56557" y="127253"/>
                      <a:pt x="54044" y="136392"/>
                      <a:pt x="51734" y="144667"/>
                    </a:cubicBezTo>
                    <a:cubicBezTo>
                      <a:pt x="49449" y="152942"/>
                      <a:pt x="49703" y="166422"/>
                      <a:pt x="49323" y="170940"/>
                    </a:cubicBezTo>
                    <a:moveTo>
                      <a:pt x="53739" y="169036"/>
                    </a:moveTo>
                    <a:cubicBezTo>
                      <a:pt x="49297" y="168224"/>
                      <a:pt x="33940" y="171828"/>
                      <a:pt x="26147" y="169569"/>
                    </a:cubicBezTo>
                    <a:cubicBezTo>
                      <a:pt x="18379" y="167310"/>
                      <a:pt x="10967" y="162995"/>
                      <a:pt x="7032" y="155455"/>
                    </a:cubicBezTo>
                    <a:cubicBezTo>
                      <a:pt x="3098" y="147891"/>
                      <a:pt x="1854" y="135960"/>
                      <a:pt x="2514" y="124283"/>
                    </a:cubicBezTo>
                    <a:cubicBezTo>
                      <a:pt x="3174" y="112632"/>
                      <a:pt x="6144" y="95523"/>
                      <a:pt x="11018" y="85522"/>
                    </a:cubicBezTo>
                    <a:cubicBezTo>
                      <a:pt x="15866" y="75495"/>
                      <a:pt x="22796" y="67626"/>
                      <a:pt x="31680" y="64249"/>
                    </a:cubicBezTo>
                    <a:cubicBezTo>
                      <a:pt x="40565" y="60899"/>
                      <a:pt x="51023" y="64935"/>
                      <a:pt x="64299" y="65316"/>
                    </a:cubicBezTo>
                    <a:cubicBezTo>
                      <a:pt x="77601" y="65671"/>
                      <a:pt x="103112" y="65214"/>
                      <a:pt x="111387" y="66432"/>
                    </a:cubicBezTo>
                    <a:cubicBezTo>
                      <a:pt x="119662" y="67651"/>
                      <a:pt x="111133" y="71687"/>
                      <a:pt x="113976" y="72601"/>
                    </a:cubicBezTo>
                    <a:cubicBezTo>
                      <a:pt x="116819" y="73515"/>
                      <a:pt x="126541" y="75063"/>
                      <a:pt x="128470" y="71916"/>
                    </a:cubicBezTo>
                    <a:cubicBezTo>
                      <a:pt x="130400" y="68793"/>
                      <a:pt x="126795" y="57040"/>
                      <a:pt x="125500" y="53740"/>
                    </a:cubicBezTo>
                    <a:cubicBezTo>
                      <a:pt x="124231" y="50440"/>
                      <a:pt x="130780" y="52979"/>
                      <a:pt x="120728" y="52166"/>
                    </a:cubicBezTo>
                    <a:cubicBezTo>
                      <a:pt x="110676" y="51354"/>
                      <a:pt x="75291" y="51126"/>
                      <a:pt x="65213" y="48866"/>
                    </a:cubicBezTo>
                    <a:cubicBezTo>
                      <a:pt x="55161" y="46607"/>
                      <a:pt x="60745" y="43561"/>
                      <a:pt x="60314" y="38586"/>
                    </a:cubicBezTo>
                    <a:cubicBezTo>
                      <a:pt x="59882" y="33610"/>
                      <a:pt x="58080" y="25132"/>
                      <a:pt x="62624" y="19040"/>
                    </a:cubicBezTo>
                    <a:cubicBezTo>
                      <a:pt x="67168" y="12922"/>
                      <a:pt x="76611" y="4393"/>
                      <a:pt x="87526" y="1880"/>
                    </a:cubicBezTo>
                    <a:cubicBezTo>
                      <a:pt x="98466" y="-608"/>
                      <a:pt x="116362" y="2540"/>
                      <a:pt x="128166" y="3987"/>
                    </a:cubicBezTo>
                    <a:cubicBezTo>
                      <a:pt x="139995" y="5459"/>
                      <a:pt x="150529" y="6246"/>
                      <a:pt x="158449" y="10663"/>
                    </a:cubicBezTo>
                    <a:cubicBezTo>
                      <a:pt x="166394" y="15080"/>
                      <a:pt x="173172" y="23203"/>
                      <a:pt x="175761" y="30539"/>
                    </a:cubicBezTo>
                    <a:cubicBezTo>
                      <a:pt x="178350" y="37850"/>
                      <a:pt x="175228" y="45313"/>
                      <a:pt x="174035" y="54578"/>
                    </a:cubicBezTo>
                    <a:cubicBezTo>
                      <a:pt x="172842" y="63843"/>
                      <a:pt x="172867" y="77272"/>
                      <a:pt x="168603" y="86105"/>
                    </a:cubicBezTo>
                    <a:cubicBezTo>
                      <a:pt x="164364" y="94939"/>
                      <a:pt x="155758" y="103900"/>
                      <a:pt x="148499" y="107555"/>
                    </a:cubicBezTo>
                    <a:cubicBezTo>
                      <a:pt x="141213" y="111211"/>
                      <a:pt x="135273" y="106743"/>
                      <a:pt x="124993" y="108012"/>
                    </a:cubicBezTo>
                    <a:cubicBezTo>
                      <a:pt x="114687" y="109256"/>
                      <a:pt x="96588" y="112581"/>
                      <a:pt x="86790" y="115120"/>
                    </a:cubicBezTo>
                    <a:cubicBezTo>
                      <a:pt x="76991" y="117633"/>
                      <a:pt x="72981" y="118014"/>
                      <a:pt x="66203" y="123141"/>
                    </a:cubicBezTo>
                    <a:cubicBezTo>
                      <a:pt x="59400" y="128269"/>
                      <a:pt x="48282" y="136773"/>
                      <a:pt x="46023" y="145860"/>
                    </a:cubicBezTo>
                    <a:cubicBezTo>
                      <a:pt x="43763" y="154948"/>
                      <a:pt x="51531" y="172666"/>
                      <a:pt x="52648" y="177692"/>
                    </a:cubicBezTo>
                  </a:path>
                </a:pathLst>
              </a:custGeom>
              <a:noFill/>
              <a:ln w="5070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4" name="Content Placeholder 8">
              <a:extLst>
                <a:ext uri="{FF2B5EF4-FFF2-40B4-BE49-F238E27FC236}">
                  <a16:creationId xmlns:a16="http://schemas.microsoft.com/office/drawing/2014/main" id="{2267F8B1-1802-6D5F-9A62-8120DFD9C6F4}"/>
                </a:ext>
              </a:extLst>
            </p:cNvPr>
            <p:cNvGrpSpPr/>
            <p:nvPr/>
          </p:nvGrpSpPr>
          <p:grpSpPr>
            <a:xfrm>
              <a:off x="7129540" y="4624537"/>
              <a:ext cx="23346" cy="24723"/>
              <a:chOff x="7129540" y="4624537"/>
              <a:chExt cx="23346" cy="24723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D93E685F-2AA7-AE3B-886E-D8C024E1FEFD}"/>
                  </a:ext>
                </a:extLst>
              </p:cNvPr>
              <p:cNvSpPr/>
              <p:nvPr/>
            </p:nvSpPr>
            <p:spPr>
              <a:xfrm>
                <a:off x="7130574" y="4625023"/>
                <a:ext cx="22313" cy="24237"/>
              </a:xfrm>
              <a:custGeom>
                <a:avLst/>
                <a:gdLst>
                  <a:gd name="connsiteX0" fmla="*/ 11070 w 22313"/>
                  <a:gd name="connsiteY0" fmla="*/ 1735 h 24237"/>
                  <a:gd name="connsiteX1" fmla="*/ 18533 w 22313"/>
                  <a:gd name="connsiteY1" fmla="*/ 3435 h 24237"/>
                  <a:gd name="connsiteX2" fmla="*/ 22544 w 22313"/>
                  <a:gd name="connsiteY2" fmla="*/ 10746 h 24237"/>
                  <a:gd name="connsiteX3" fmla="*/ 21986 w 22313"/>
                  <a:gd name="connsiteY3" fmla="*/ 19199 h 24237"/>
                  <a:gd name="connsiteX4" fmla="*/ 15919 w 22313"/>
                  <a:gd name="connsiteY4" fmla="*/ 24225 h 24237"/>
                  <a:gd name="connsiteX5" fmla="*/ 8532 w 22313"/>
                  <a:gd name="connsiteY5" fmla="*/ 24581 h 24237"/>
                  <a:gd name="connsiteX6" fmla="*/ 2694 w 22313"/>
                  <a:gd name="connsiteY6" fmla="*/ 18387 h 24237"/>
                  <a:gd name="connsiteX7" fmla="*/ 1805 w 22313"/>
                  <a:gd name="connsiteY7" fmla="*/ 11711 h 24237"/>
                  <a:gd name="connsiteX8" fmla="*/ 5181 w 22313"/>
                  <a:gd name="connsiteY8" fmla="*/ 3842 h 24237"/>
                  <a:gd name="connsiteX9" fmla="*/ 11147 w 22313"/>
                  <a:gd name="connsiteY9" fmla="*/ 948 h 24237"/>
                  <a:gd name="connsiteX10" fmla="*/ 12137 w 22313"/>
                  <a:gd name="connsiteY10" fmla="*/ 2039 h 24237"/>
                  <a:gd name="connsiteX11" fmla="*/ 11781 w 22313"/>
                  <a:gd name="connsiteY11" fmla="*/ 1329 h 24237"/>
                  <a:gd name="connsiteX12" fmla="*/ 19244 w 22313"/>
                  <a:gd name="connsiteY12" fmla="*/ 4603 h 24237"/>
                  <a:gd name="connsiteX13" fmla="*/ 23788 w 22313"/>
                  <a:gd name="connsiteY13" fmla="*/ 11812 h 24237"/>
                  <a:gd name="connsiteX14" fmla="*/ 22163 w 22313"/>
                  <a:gd name="connsiteY14" fmla="*/ 19605 h 24237"/>
                  <a:gd name="connsiteX15" fmla="*/ 16655 w 22313"/>
                  <a:gd name="connsiteY15" fmla="*/ 23489 h 24237"/>
                  <a:gd name="connsiteX16" fmla="*/ 9700 w 22313"/>
                  <a:gd name="connsiteY16" fmla="*/ 24530 h 24237"/>
                  <a:gd name="connsiteX17" fmla="*/ 2795 w 22313"/>
                  <a:gd name="connsiteY17" fmla="*/ 20494 h 24237"/>
                  <a:gd name="connsiteX18" fmla="*/ 2338 w 22313"/>
                  <a:gd name="connsiteY18" fmla="*/ 10848 h 24237"/>
                  <a:gd name="connsiteX19" fmla="*/ 5867 w 22313"/>
                  <a:gd name="connsiteY19" fmla="*/ 3410 h 24237"/>
                  <a:gd name="connsiteX20" fmla="*/ 11629 w 22313"/>
                  <a:gd name="connsiteY20" fmla="*/ 2547 h 24237"/>
                  <a:gd name="connsiteX21" fmla="*/ 12466 w 22313"/>
                  <a:gd name="connsiteY21" fmla="*/ 2826 h 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313" h="24237">
                    <a:moveTo>
                      <a:pt x="11070" y="1735"/>
                    </a:moveTo>
                    <a:cubicBezTo>
                      <a:pt x="13355" y="1303"/>
                      <a:pt x="16604" y="1938"/>
                      <a:pt x="18533" y="3435"/>
                    </a:cubicBezTo>
                    <a:cubicBezTo>
                      <a:pt x="20437" y="4933"/>
                      <a:pt x="21960" y="8106"/>
                      <a:pt x="22544" y="10746"/>
                    </a:cubicBezTo>
                    <a:cubicBezTo>
                      <a:pt x="23102" y="13361"/>
                      <a:pt x="23077" y="16940"/>
                      <a:pt x="21986" y="19199"/>
                    </a:cubicBezTo>
                    <a:cubicBezTo>
                      <a:pt x="20869" y="21433"/>
                      <a:pt x="18178" y="23337"/>
                      <a:pt x="15919" y="24225"/>
                    </a:cubicBezTo>
                    <a:cubicBezTo>
                      <a:pt x="13685" y="25114"/>
                      <a:pt x="10740" y="25545"/>
                      <a:pt x="8532" y="24581"/>
                    </a:cubicBezTo>
                    <a:cubicBezTo>
                      <a:pt x="6324" y="23616"/>
                      <a:pt x="3810" y="20544"/>
                      <a:pt x="2694" y="18387"/>
                    </a:cubicBezTo>
                    <a:cubicBezTo>
                      <a:pt x="1577" y="16255"/>
                      <a:pt x="1399" y="14148"/>
                      <a:pt x="1805" y="11711"/>
                    </a:cubicBezTo>
                    <a:cubicBezTo>
                      <a:pt x="2211" y="9299"/>
                      <a:pt x="3607" y="5644"/>
                      <a:pt x="5181" y="3842"/>
                    </a:cubicBezTo>
                    <a:cubicBezTo>
                      <a:pt x="6730" y="2039"/>
                      <a:pt x="9979" y="1252"/>
                      <a:pt x="11147" y="948"/>
                    </a:cubicBezTo>
                    <a:cubicBezTo>
                      <a:pt x="12314" y="643"/>
                      <a:pt x="11984" y="1633"/>
                      <a:pt x="12137" y="2039"/>
                    </a:cubicBezTo>
                    <a:moveTo>
                      <a:pt x="11781" y="1329"/>
                    </a:moveTo>
                    <a:cubicBezTo>
                      <a:pt x="14167" y="1075"/>
                      <a:pt x="17239" y="2852"/>
                      <a:pt x="19244" y="4603"/>
                    </a:cubicBezTo>
                    <a:cubicBezTo>
                      <a:pt x="21249" y="6355"/>
                      <a:pt x="23280" y="9299"/>
                      <a:pt x="23788" y="11812"/>
                    </a:cubicBezTo>
                    <a:cubicBezTo>
                      <a:pt x="24270" y="14300"/>
                      <a:pt x="23356" y="17651"/>
                      <a:pt x="22163" y="19605"/>
                    </a:cubicBezTo>
                    <a:cubicBezTo>
                      <a:pt x="20970" y="21560"/>
                      <a:pt x="18736" y="22651"/>
                      <a:pt x="16655" y="23489"/>
                    </a:cubicBezTo>
                    <a:cubicBezTo>
                      <a:pt x="14573" y="24301"/>
                      <a:pt x="12010" y="25038"/>
                      <a:pt x="9700" y="24530"/>
                    </a:cubicBezTo>
                    <a:cubicBezTo>
                      <a:pt x="7390" y="24048"/>
                      <a:pt x="4014" y="22778"/>
                      <a:pt x="2795" y="20494"/>
                    </a:cubicBezTo>
                    <a:cubicBezTo>
                      <a:pt x="1551" y="18209"/>
                      <a:pt x="1831" y="13691"/>
                      <a:pt x="2338" y="10848"/>
                    </a:cubicBezTo>
                    <a:cubicBezTo>
                      <a:pt x="2871" y="8005"/>
                      <a:pt x="4318" y="4806"/>
                      <a:pt x="5867" y="3410"/>
                    </a:cubicBezTo>
                    <a:cubicBezTo>
                      <a:pt x="7415" y="2039"/>
                      <a:pt x="10537" y="2648"/>
                      <a:pt x="11629" y="2547"/>
                    </a:cubicBezTo>
                    <a:cubicBezTo>
                      <a:pt x="12720" y="2445"/>
                      <a:pt x="12517" y="2572"/>
                      <a:pt x="12466" y="282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96ACDE8-E91F-410A-DC4D-6F0F90AA8916}"/>
                  </a:ext>
                </a:extLst>
              </p:cNvPr>
              <p:cNvSpPr/>
              <p:nvPr/>
            </p:nvSpPr>
            <p:spPr>
              <a:xfrm>
                <a:off x="7129540" y="4624537"/>
                <a:ext cx="22434" cy="24315"/>
              </a:xfrm>
              <a:custGeom>
                <a:avLst/>
                <a:gdLst>
                  <a:gd name="connsiteX0" fmla="*/ 13348 w 22434"/>
                  <a:gd name="connsiteY0" fmla="*/ 1662 h 24315"/>
                  <a:gd name="connsiteX1" fmla="*/ 19440 w 22434"/>
                  <a:gd name="connsiteY1" fmla="*/ 4860 h 24315"/>
                  <a:gd name="connsiteX2" fmla="*/ 23400 w 22434"/>
                  <a:gd name="connsiteY2" fmla="*/ 11105 h 24315"/>
                  <a:gd name="connsiteX3" fmla="*/ 22588 w 22434"/>
                  <a:gd name="connsiteY3" fmla="*/ 19177 h 24315"/>
                  <a:gd name="connsiteX4" fmla="*/ 16267 w 22434"/>
                  <a:gd name="connsiteY4" fmla="*/ 24559 h 24315"/>
                  <a:gd name="connsiteX5" fmla="*/ 8728 w 22434"/>
                  <a:gd name="connsiteY5" fmla="*/ 24482 h 24315"/>
                  <a:gd name="connsiteX6" fmla="*/ 2839 w 22434"/>
                  <a:gd name="connsiteY6" fmla="*/ 18974 h 24315"/>
                  <a:gd name="connsiteX7" fmla="*/ 1900 w 22434"/>
                  <a:gd name="connsiteY7" fmla="*/ 10851 h 24315"/>
                  <a:gd name="connsiteX8" fmla="*/ 6723 w 22434"/>
                  <a:gd name="connsiteY8" fmla="*/ 4581 h 24315"/>
                  <a:gd name="connsiteX9" fmla="*/ 13881 w 22434"/>
                  <a:gd name="connsiteY9" fmla="*/ 2779 h 24315"/>
                  <a:gd name="connsiteX10" fmla="*/ 14084 w 22434"/>
                  <a:gd name="connsiteY10" fmla="*/ 2169 h 24315"/>
                  <a:gd name="connsiteX11" fmla="*/ 15607 w 22434"/>
                  <a:gd name="connsiteY11" fmla="*/ 1459 h 24315"/>
                  <a:gd name="connsiteX12" fmla="*/ 20862 w 22434"/>
                  <a:gd name="connsiteY12" fmla="*/ 6079 h 24315"/>
                  <a:gd name="connsiteX13" fmla="*/ 23984 w 22434"/>
                  <a:gd name="connsiteY13" fmla="*/ 13669 h 24315"/>
                  <a:gd name="connsiteX14" fmla="*/ 22359 w 22434"/>
                  <a:gd name="connsiteY14" fmla="*/ 20573 h 24315"/>
                  <a:gd name="connsiteX15" fmla="*/ 16318 w 22434"/>
                  <a:gd name="connsiteY15" fmla="*/ 24965 h 24315"/>
                  <a:gd name="connsiteX16" fmla="*/ 8779 w 22434"/>
                  <a:gd name="connsiteY16" fmla="*/ 23467 h 24315"/>
                  <a:gd name="connsiteX17" fmla="*/ 3677 w 22434"/>
                  <a:gd name="connsiteY17" fmla="*/ 17019 h 24315"/>
                  <a:gd name="connsiteX18" fmla="*/ 1925 w 22434"/>
                  <a:gd name="connsiteY18" fmla="*/ 10775 h 24315"/>
                  <a:gd name="connsiteX19" fmla="*/ 7941 w 22434"/>
                  <a:gd name="connsiteY19" fmla="*/ 4987 h 24315"/>
                  <a:gd name="connsiteX20" fmla="*/ 14414 w 22434"/>
                  <a:gd name="connsiteY20" fmla="*/ 1078 h 24315"/>
                  <a:gd name="connsiteX21" fmla="*/ 14439 w 22434"/>
                  <a:gd name="connsiteY21" fmla="*/ 1662 h 2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434" h="24315">
                    <a:moveTo>
                      <a:pt x="13348" y="1662"/>
                    </a:moveTo>
                    <a:cubicBezTo>
                      <a:pt x="15277" y="1560"/>
                      <a:pt x="17765" y="3286"/>
                      <a:pt x="19440" y="4860"/>
                    </a:cubicBezTo>
                    <a:cubicBezTo>
                      <a:pt x="21141" y="6434"/>
                      <a:pt x="22892" y="8719"/>
                      <a:pt x="23400" y="11105"/>
                    </a:cubicBezTo>
                    <a:cubicBezTo>
                      <a:pt x="23933" y="13491"/>
                      <a:pt x="23781" y="16943"/>
                      <a:pt x="22588" y="19177"/>
                    </a:cubicBezTo>
                    <a:cubicBezTo>
                      <a:pt x="21395" y="21436"/>
                      <a:pt x="18577" y="23695"/>
                      <a:pt x="16267" y="24559"/>
                    </a:cubicBezTo>
                    <a:cubicBezTo>
                      <a:pt x="13957" y="25447"/>
                      <a:pt x="10962" y="25422"/>
                      <a:pt x="8728" y="24482"/>
                    </a:cubicBezTo>
                    <a:cubicBezTo>
                      <a:pt x="6469" y="23569"/>
                      <a:pt x="3981" y="21259"/>
                      <a:pt x="2839" y="18974"/>
                    </a:cubicBezTo>
                    <a:cubicBezTo>
                      <a:pt x="1697" y="16715"/>
                      <a:pt x="1265" y="13262"/>
                      <a:pt x="1900" y="10851"/>
                    </a:cubicBezTo>
                    <a:cubicBezTo>
                      <a:pt x="2560" y="8465"/>
                      <a:pt x="4717" y="5926"/>
                      <a:pt x="6723" y="4581"/>
                    </a:cubicBezTo>
                    <a:cubicBezTo>
                      <a:pt x="8703" y="3210"/>
                      <a:pt x="12663" y="3159"/>
                      <a:pt x="13881" y="2779"/>
                    </a:cubicBezTo>
                    <a:cubicBezTo>
                      <a:pt x="15125" y="2373"/>
                      <a:pt x="13983" y="2169"/>
                      <a:pt x="14084" y="2169"/>
                    </a:cubicBezTo>
                    <a:moveTo>
                      <a:pt x="15607" y="1459"/>
                    </a:moveTo>
                    <a:cubicBezTo>
                      <a:pt x="17638" y="1687"/>
                      <a:pt x="19466" y="4048"/>
                      <a:pt x="20862" y="6079"/>
                    </a:cubicBezTo>
                    <a:cubicBezTo>
                      <a:pt x="22258" y="8109"/>
                      <a:pt x="23755" y="11257"/>
                      <a:pt x="23984" y="13669"/>
                    </a:cubicBezTo>
                    <a:cubicBezTo>
                      <a:pt x="24238" y="16080"/>
                      <a:pt x="23629" y="18695"/>
                      <a:pt x="22359" y="20573"/>
                    </a:cubicBezTo>
                    <a:cubicBezTo>
                      <a:pt x="21065" y="22452"/>
                      <a:pt x="18577" y="24482"/>
                      <a:pt x="16318" y="24965"/>
                    </a:cubicBezTo>
                    <a:cubicBezTo>
                      <a:pt x="14059" y="25447"/>
                      <a:pt x="10886" y="24787"/>
                      <a:pt x="8779" y="23467"/>
                    </a:cubicBezTo>
                    <a:cubicBezTo>
                      <a:pt x="6672" y="22147"/>
                      <a:pt x="4819" y="19152"/>
                      <a:pt x="3677" y="17019"/>
                    </a:cubicBezTo>
                    <a:cubicBezTo>
                      <a:pt x="2534" y="14912"/>
                      <a:pt x="1214" y="12780"/>
                      <a:pt x="1925" y="10775"/>
                    </a:cubicBezTo>
                    <a:cubicBezTo>
                      <a:pt x="2636" y="8769"/>
                      <a:pt x="5860" y="6612"/>
                      <a:pt x="7941" y="4987"/>
                    </a:cubicBezTo>
                    <a:cubicBezTo>
                      <a:pt x="10023" y="3363"/>
                      <a:pt x="13323" y="1636"/>
                      <a:pt x="14414" y="1078"/>
                    </a:cubicBezTo>
                    <a:cubicBezTo>
                      <a:pt x="15480" y="519"/>
                      <a:pt x="14516" y="1357"/>
                      <a:pt x="14439" y="1662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7" name="Content Placeholder 8">
              <a:extLst>
                <a:ext uri="{FF2B5EF4-FFF2-40B4-BE49-F238E27FC236}">
                  <a16:creationId xmlns:a16="http://schemas.microsoft.com/office/drawing/2014/main" id="{8975DB9D-E697-68E8-E3AA-3FF37AC11836}"/>
                </a:ext>
              </a:extLst>
            </p:cNvPr>
            <p:cNvGrpSpPr/>
            <p:nvPr/>
          </p:nvGrpSpPr>
          <p:grpSpPr>
            <a:xfrm>
              <a:off x="7137405" y="4806712"/>
              <a:ext cx="22647" cy="24802"/>
              <a:chOff x="7137405" y="4806712"/>
              <a:chExt cx="22647" cy="24802"/>
            </a:xfrm>
          </p:grpSpPr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6A2B7F7-1E20-24C1-A5A2-8A678FE4D5C6}"/>
                  </a:ext>
                </a:extLst>
              </p:cNvPr>
              <p:cNvSpPr/>
              <p:nvPr/>
            </p:nvSpPr>
            <p:spPr>
              <a:xfrm>
                <a:off x="7138014" y="4807015"/>
                <a:ext cx="21578" cy="24499"/>
              </a:xfrm>
              <a:custGeom>
                <a:avLst/>
                <a:gdLst>
                  <a:gd name="connsiteX0" fmla="*/ 13203 w 21578"/>
                  <a:gd name="connsiteY0" fmla="*/ 962 h 24499"/>
                  <a:gd name="connsiteX1" fmla="*/ 19853 w 21578"/>
                  <a:gd name="connsiteY1" fmla="*/ 5277 h 24499"/>
                  <a:gd name="connsiteX2" fmla="*/ 23128 w 21578"/>
                  <a:gd name="connsiteY2" fmla="*/ 13248 h 24499"/>
                  <a:gd name="connsiteX3" fmla="*/ 20285 w 21578"/>
                  <a:gd name="connsiteY3" fmla="*/ 20533 h 24499"/>
                  <a:gd name="connsiteX4" fmla="*/ 14015 w 21578"/>
                  <a:gd name="connsiteY4" fmla="*/ 24823 h 24499"/>
                  <a:gd name="connsiteX5" fmla="*/ 6628 w 21578"/>
                  <a:gd name="connsiteY5" fmla="*/ 22437 h 24499"/>
                  <a:gd name="connsiteX6" fmla="*/ 2313 w 21578"/>
                  <a:gd name="connsiteY6" fmla="*/ 17589 h 24499"/>
                  <a:gd name="connsiteX7" fmla="*/ 1932 w 21578"/>
                  <a:gd name="connsiteY7" fmla="*/ 8780 h 24499"/>
                  <a:gd name="connsiteX8" fmla="*/ 5460 w 21578"/>
                  <a:gd name="connsiteY8" fmla="*/ 2587 h 24499"/>
                  <a:gd name="connsiteX9" fmla="*/ 13660 w 21578"/>
                  <a:gd name="connsiteY9" fmla="*/ 1851 h 24499"/>
                  <a:gd name="connsiteX10" fmla="*/ 13837 w 21578"/>
                  <a:gd name="connsiteY10" fmla="*/ 2511 h 24499"/>
                  <a:gd name="connsiteX11" fmla="*/ 13355 w 21578"/>
                  <a:gd name="connsiteY11" fmla="*/ 2155 h 24499"/>
                  <a:gd name="connsiteX12" fmla="*/ 20666 w 21578"/>
                  <a:gd name="connsiteY12" fmla="*/ 5988 h 24499"/>
                  <a:gd name="connsiteX13" fmla="*/ 23179 w 21578"/>
                  <a:gd name="connsiteY13" fmla="*/ 13096 h 24499"/>
                  <a:gd name="connsiteX14" fmla="*/ 21275 w 21578"/>
                  <a:gd name="connsiteY14" fmla="*/ 19290 h 24499"/>
                  <a:gd name="connsiteX15" fmla="*/ 15690 w 21578"/>
                  <a:gd name="connsiteY15" fmla="*/ 24570 h 24499"/>
                  <a:gd name="connsiteX16" fmla="*/ 7263 w 21578"/>
                  <a:gd name="connsiteY16" fmla="*/ 24722 h 24499"/>
                  <a:gd name="connsiteX17" fmla="*/ 3150 w 21578"/>
                  <a:gd name="connsiteY17" fmla="*/ 17233 h 24499"/>
                  <a:gd name="connsiteX18" fmla="*/ 2541 w 21578"/>
                  <a:gd name="connsiteY18" fmla="*/ 8933 h 24499"/>
                  <a:gd name="connsiteX19" fmla="*/ 5663 w 21578"/>
                  <a:gd name="connsiteY19" fmla="*/ 4567 h 24499"/>
                  <a:gd name="connsiteX20" fmla="*/ 13634 w 21578"/>
                  <a:gd name="connsiteY20" fmla="*/ 2511 h 24499"/>
                  <a:gd name="connsiteX21" fmla="*/ 12441 w 21578"/>
                  <a:gd name="connsiteY21" fmla="*/ 3018 h 2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578" h="24499">
                    <a:moveTo>
                      <a:pt x="13203" y="962"/>
                    </a:moveTo>
                    <a:cubicBezTo>
                      <a:pt x="15487" y="1114"/>
                      <a:pt x="18203" y="3247"/>
                      <a:pt x="19853" y="5277"/>
                    </a:cubicBezTo>
                    <a:cubicBezTo>
                      <a:pt x="21503" y="7334"/>
                      <a:pt x="23052" y="10710"/>
                      <a:pt x="23128" y="13248"/>
                    </a:cubicBezTo>
                    <a:cubicBezTo>
                      <a:pt x="23204" y="15812"/>
                      <a:pt x="21808" y="18604"/>
                      <a:pt x="20285" y="20533"/>
                    </a:cubicBezTo>
                    <a:cubicBezTo>
                      <a:pt x="18762" y="22463"/>
                      <a:pt x="16274" y="24519"/>
                      <a:pt x="14015" y="24823"/>
                    </a:cubicBezTo>
                    <a:cubicBezTo>
                      <a:pt x="11730" y="25153"/>
                      <a:pt x="8583" y="23630"/>
                      <a:pt x="6628" y="22437"/>
                    </a:cubicBezTo>
                    <a:cubicBezTo>
                      <a:pt x="4699" y="21219"/>
                      <a:pt x="3100" y="19873"/>
                      <a:pt x="2313" y="17589"/>
                    </a:cubicBezTo>
                    <a:cubicBezTo>
                      <a:pt x="1526" y="15304"/>
                      <a:pt x="1399" y="11268"/>
                      <a:pt x="1932" y="8780"/>
                    </a:cubicBezTo>
                    <a:cubicBezTo>
                      <a:pt x="2440" y="6267"/>
                      <a:pt x="3480" y="3729"/>
                      <a:pt x="5460" y="2587"/>
                    </a:cubicBezTo>
                    <a:cubicBezTo>
                      <a:pt x="7415" y="1419"/>
                      <a:pt x="12263" y="1876"/>
                      <a:pt x="13660" y="1851"/>
                    </a:cubicBezTo>
                    <a:cubicBezTo>
                      <a:pt x="15081" y="1851"/>
                      <a:pt x="13913" y="2409"/>
                      <a:pt x="13837" y="2511"/>
                    </a:cubicBezTo>
                    <a:moveTo>
                      <a:pt x="13355" y="2155"/>
                    </a:moveTo>
                    <a:cubicBezTo>
                      <a:pt x="15716" y="2434"/>
                      <a:pt x="19016" y="4161"/>
                      <a:pt x="20666" y="5988"/>
                    </a:cubicBezTo>
                    <a:cubicBezTo>
                      <a:pt x="22290" y="7816"/>
                      <a:pt x="23077" y="10887"/>
                      <a:pt x="23179" y="13096"/>
                    </a:cubicBezTo>
                    <a:cubicBezTo>
                      <a:pt x="23280" y="15304"/>
                      <a:pt x="22519" y="17360"/>
                      <a:pt x="21275" y="19290"/>
                    </a:cubicBezTo>
                    <a:cubicBezTo>
                      <a:pt x="20031" y="21193"/>
                      <a:pt x="18026" y="23681"/>
                      <a:pt x="15690" y="24570"/>
                    </a:cubicBezTo>
                    <a:cubicBezTo>
                      <a:pt x="13355" y="25483"/>
                      <a:pt x="9344" y="25940"/>
                      <a:pt x="7263" y="24722"/>
                    </a:cubicBezTo>
                    <a:cubicBezTo>
                      <a:pt x="5181" y="23478"/>
                      <a:pt x="3937" y="19848"/>
                      <a:pt x="3150" y="17233"/>
                    </a:cubicBezTo>
                    <a:cubicBezTo>
                      <a:pt x="2364" y="14593"/>
                      <a:pt x="2110" y="11040"/>
                      <a:pt x="2541" y="8933"/>
                    </a:cubicBezTo>
                    <a:cubicBezTo>
                      <a:pt x="2947" y="6826"/>
                      <a:pt x="3810" y="5633"/>
                      <a:pt x="5663" y="4567"/>
                    </a:cubicBezTo>
                    <a:cubicBezTo>
                      <a:pt x="7517" y="3501"/>
                      <a:pt x="12492" y="2790"/>
                      <a:pt x="13634" y="2511"/>
                    </a:cubicBezTo>
                    <a:cubicBezTo>
                      <a:pt x="14751" y="2257"/>
                      <a:pt x="12466" y="2841"/>
                      <a:pt x="12441" y="301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E24F352-2F73-86FB-17AC-1C9E0DCE14C7}"/>
                  </a:ext>
                </a:extLst>
              </p:cNvPr>
              <p:cNvSpPr/>
              <p:nvPr/>
            </p:nvSpPr>
            <p:spPr>
              <a:xfrm>
                <a:off x="7137405" y="4806712"/>
                <a:ext cx="22647" cy="23936"/>
              </a:xfrm>
              <a:custGeom>
                <a:avLst/>
                <a:gdLst>
                  <a:gd name="connsiteX0" fmla="*/ 11883 w 22647"/>
                  <a:gd name="connsiteY0" fmla="*/ 1672 h 23936"/>
                  <a:gd name="connsiteX1" fmla="*/ 19219 w 22647"/>
                  <a:gd name="connsiteY1" fmla="*/ 3804 h 23936"/>
                  <a:gd name="connsiteX2" fmla="*/ 23484 w 22647"/>
                  <a:gd name="connsiteY2" fmla="*/ 11064 h 23936"/>
                  <a:gd name="connsiteX3" fmla="*/ 21554 w 22647"/>
                  <a:gd name="connsiteY3" fmla="*/ 19288 h 23936"/>
                  <a:gd name="connsiteX4" fmla="*/ 15665 w 22647"/>
                  <a:gd name="connsiteY4" fmla="*/ 24416 h 23936"/>
                  <a:gd name="connsiteX5" fmla="*/ 7898 w 22647"/>
                  <a:gd name="connsiteY5" fmla="*/ 24010 h 23936"/>
                  <a:gd name="connsiteX6" fmla="*/ 2465 w 22647"/>
                  <a:gd name="connsiteY6" fmla="*/ 18527 h 23936"/>
                  <a:gd name="connsiteX7" fmla="*/ 2212 w 22647"/>
                  <a:gd name="connsiteY7" fmla="*/ 11140 h 23936"/>
                  <a:gd name="connsiteX8" fmla="*/ 5892 w 22647"/>
                  <a:gd name="connsiteY8" fmla="*/ 5048 h 23936"/>
                  <a:gd name="connsiteX9" fmla="*/ 13101 w 22647"/>
                  <a:gd name="connsiteY9" fmla="*/ 1646 h 23936"/>
                  <a:gd name="connsiteX10" fmla="*/ 14066 w 22647"/>
                  <a:gd name="connsiteY10" fmla="*/ 1570 h 23936"/>
                  <a:gd name="connsiteX11" fmla="*/ 12111 w 22647"/>
                  <a:gd name="connsiteY11" fmla="*/ 1875 h 23936"/>
                  <a:gd name="connsiteX12" fmla="*/ 19524 w 22647"/>
                  <a:gd name="connsiteY12" fmla="*/ 4769 h 23936"/>
                  <a:gd name="connsiteX13" fmla="*/ 23991 w 22647"/>
                  <a:gd name="connsiteY13" fmla="*/ 11013 h 23936"/>
                  <a:gd name="connsiteX14" fmla="*/ 23027 w 22647"/>
                  <a:gd name="connsiteY14" fmla="*/ 19111 h 23936"/>
                  <a:gd name="connsiteX15" fmla="*/ 17163 w 22647"/>
                  <a:gd name="connsiteY15" fmla="*/ 23908 h 23936"/>
                  <a:gd name="connsiteX16" fmla="*/ 9522 w 22647"/>
                  <a:gd name="connsiteY16" fmla="*/ 23451 h 23936"/>
                  <a:gd name="connsiteX17" fmla="*/ 2237 w 22647"/>
                  <a:gd name="connsiteY17" fmla="*/ 20025 h 23936"/>
                  <a:gd name="connsiteX18" fmla="*/ 2313 w 22647"/>
                  <a:gd name="connsiteY18" fmla="*/ 12638 h 23936"/>
                  <a:gd name="connsiteX19" fmla="*/ 5182 w 22647"/>
                  <a:gd name="connsiteY19" fmla="*/ 3398 h 23936"/>
                  <a:gd name="connsiteX20" fmla="*/ 12188 w 22647"/>
                  <a:gd name="connsiteY20" fmla="*/ 1037 h 23936"/>
                  <a:gd name="connsiteX21" fmla="*/ 11781 w 22647"/>
                  <a:gd name="connsiteY21" fmla="*/ 1621 h 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647" h="23936">
                    <a:moveTo>
                      <a:pt x="11883" y="1672"/>
                    </a:moveTo>
                    <a:cubicBezTo>
                      <a:pt x="14015" y="1494"/>
                      <a:pt x="17290" y="2230"/>
                      <a:pt x="19219" y="3804"/>
                    </a:cubicBezTo>
                    <a:cubicBezTo>
                      <a:pt x="21174" y="5352"/>
                      <a:pt x="23103" y="8475"/>
                      <a:pt x="23484" y="11064"/>
                    </a:cubicBezTo>
                    <a:cubicBezTo>
                      <a:pt x="23890" y="13628"/>
                      <a:pt x="22874" y="17080"/>
                      <a:pt x="21554" y="19288"/>
                    </a:cubicBezTo>
                    <a:cubicBezTo>
                      <a:pt x="20260" y="21522"/>
                      <a:pt x="17924" y="23629"/>
                      <a:pt x="15665" y="24416"/>
                    </a:cubicBezTo>
                    <a:cubicBezTo>
                      <a:pt x="13381" y="25203"/>
                      <a:pt x="10106" y="25000"/>
                      <a:pt x="7898" y="24010"/>
                    </a:cubicBezTo>
                    <a:cubicBezTo>
                      <a:pt x="5715" y="23020"/>
                      <a:pt x="3405" y="20659"/>
                      <a:pt x="2465" y="18527"/>
                    </a:cubicBezTo>
                    <a:cubicBezTo>
                      <a:pt x="1501" y="16369"/>
                      <a:pt x="1653" y="13399"/>
                      <a:pt x="2212" y="11140"/>
                    </a:cubicBezTo>
                    <a:cubicBezTo>
                      <a:pt x="2795" y="8906"/>
                      <a:pt x="4065" y="6622"/>
                      <a:pt x="5892" y="5048"/>
                    </a:cubicBezTo>
                    <a:cubicBezTo>
                      <a:pt x="7695" y="3449"/>
                      <a:pt x="11731" y="2230"/>
                      <a:pt x="13101" y="1646"/>
                    </a:cubicBezTo>
                    <a:cubicBezTo>
                      <a:pt x="14472" y="1062"/>
                      <a:pt x="13965" y="1265"/>
                      <a:pt x="14066" y="1570"/>
                    </a:cubicBezTo>
                    <a:moveTo>
                      <a:pt x="12111" y="1875"/>
                    </a:moveTo>
                    <a:cubicBezTo>
                      <a:pt x="14193" y="1900"/>
                      <a:pt x="17544" y="3245"/>
                      <a:pt x="19524" y="4769"/>
                    </a:cubicBezTo>
                    <a:cubicBezTo>
                      <a:pt x="21504" y="6292"/>
                      <a:pt x="23407" y="8627"/>
                      <a:pt x="23991" y="11013"/>
                    </a:cubicBezTo>
                    <a:cubicBezTo>
                      <a:pt x="24575" y="13399"/>
                      <a:pt x="24169" y="16953"/>
                      <a:pt x="23027" y="19111"/>
                    </a:cubicBezTo>
                    <a:cubicBezTo>
                      <a:pt x="21884" y="21243"/>
                      <a:pt x="19397" y="23172"/>
                      <a:pt x="17163" y="23908"/>
                    </a:cubicBezTo>
                    <a:cubicBezTo>
                      <a:pt x="14904" y="24619"/>
                      <a:pt x="12010" y="24086"/>
                      <a:pt x="9522" y="23451"/>
                    </a:cubicBezTo>
                    <a:cubicBezTo>
                      <a:pt x="7035" y="22791"/>
                      <a:pt x="3455" y="21827"/>
                      <a:pt x="2237" y="20025"/>
                    </a:cubicBezTo>
                    <a:cubicBezTo>
                      <a:pt x="1044" y="18222"/>
                      <a:pt x="1831" y="15405"/>
                      <a:pt x="2313" y="12638"/>
                    </a:cubicBezTo>
                    <a:cubicBezTo>
                      <a:pt x="2795" y="9871"/>
                      <a:pt x="3532" y="5327"/>
                      <a:pt x="5182" y="3398"/>
                    </a:cubicBezTo>
                    <a:cubicBezTo>
                      <a:pt x="6832" y="1469"/>
                      <a:pt x="11096" y="1342"/>
                      <a:pt x="12188" y="1037"/>
                    </a:cubicBezTo>
                    <a:cubicBezTo>
                      <a:pt x="13305" y="732"/>
                      <a:pt x="11705" y="1443"/>
                      <a:pt x="11781" y="1621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A5A11395-B713-7D5C-8A59-48FF65DC6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737" y="4982284"/>
              <a:ext cx="699116" cy="255800"/>
            </a:xfrm>
            <a:custGeom>
              <a:avLst/>
              <a:gdLst>
                <a:gd name="connsiteX0" fmla="*/ -8 w 699116"/>
                <a:gd name="connsiteY0" fmla="*/ -8 h 255800"/>
                <a:gd name="connsiteX1" fmla="*/ 699108 w 699116"/>
                <a:gd name="connsiteY1" fmla="*/ -8 h 255800"/>
                <a:gd name="connsiteX2" fmla="*/ 699108 w 699116"/>
                <a:gd name="connsiteY2" fmla="*/ 255793 h 255800"/>
                <a:gd name="connsiteX3" fmla="*/ -8 w 699116"/>
                <a:gd name="connsiteY3" fmla="*/ 255793 h 2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116" h="255800">
                  <a:moveTo>
                    <a:pt x="-8" y="-8"/>
                  </a:moveTo>
                  <a:lnTo>
                    <a:pt x="699108" y="-8"/>
                  </a:lnTo>
                  <a:lnTo>
                    <a:pt x="699108" y="255793"/>
                  </a:lnTo>
                  <a:lnTo>
                    <a:pt x="-8" y="255793"/>
                  </a:lnTo>
                  <a:close/>
                </a:path>
              </a:pathLst>
            </a:custGeom>
          </p:spPr>
        </p:pic>
      </p:grpSp>
      <p:grpSp>
        <p:nvGrpSpPr>
          <p:cNvPr id="241" name="Content Placeholder 8">
            <a:extLst>
              <a:ext uri="{FF2B5EF4-FFF2-40B4-BE49-F238E27FC236}">
                <a16:creationId xmlns:a16="http://schemas.microsoft.com/office/drawing/2014/main" id="{C7851CE3-0790-4263-B8CB-7F22093CF50F}"/>
              </a:ext>
            </a:extLst>
          </p:cNvPr>
          <p:cNvGrpSpPr/>
          <p:nvPr/>
        </p:nvGrpSpPr>
        <p:grpSpPr>
          <a:xfrm>
            <a:off x="10713343" y="3198467"/>
            <a:ext cx="1402457" cy="908760"/>
            <a:chOff x="8194904" y="4268499"/>
            <a:chExt cx="939738" cy="608929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0D692E-446A-1D2B-B44A-87B27744609A}"/>
                </a:ext>
              </a:extLst>
            </p:cNvPr>
            <p:cNvSpPr/>
            <p:nvPr/>
          </p:nvSpPr>
          <p:spPr>
            <a:xfrm>
              <a:off x="8194904" y="4268499"/>
              <a:ext cx="939738" cy="607351"/>
            </a:xfrm>
            <a:custGeom>
              <a:avLst/>
              <a:gdLst>
                <a:gd name="connsiteX0" fmla="*/ 75057 w 939738"/>
                <a:gd name="connsiteY0" fmla="*/ 7831 h 607351"/>
                <a:gd name="connsiteX1" fmla="*/ 872630 w 939738"/>
                <a:gd name="connsiteY1" fmla="*/ 7831 h 607351"/>
                <a:gd name="connsiteX2" fmla="*/ 940539 w 939738"/>
                <a:gd name="connsiteY2" fmla="*/ 75706 h 607351"/>
                <a:gd name="connsiteX3" fmla="*/ 940539 w 939738"/>
                <a:gd name="connsiteY3" fmla="*/ 539996 h 607351"/>
                <a:gd name="connsiteX4" fmla="*/ 872630 w 939738"/>
                <a:gd name="connsiteY4" fmla="*/ 607871 h 607351"/>
                <a:gd name="connsiteX5" fmla="*/ 75057 w 939738"/>
                <a:gd name="connsiteY5" fmla="*/ 607871 h 607351"/>
                <a:gd name="connsiteX6" fmla="*/ 7148 w 939738"/>
                <a:gd name="connsiteY6" fmla="*/ 539996 h 607351"/>
                <a:gd name="connsiteX7" fmla="*/ 7148 w 939738"/>
                <a:gd name="connsiteY7" fmla="*/ 75706 h 607351"/>
                <a:gd name="connsiteX8" fmla="*/ 75057 w 939738"/>
                <a:gd name="connsiteY8" fmla="*/ 7831 h 60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738" h="607351">
                  <a:moveTo>
                    <a:pt x="75057" y="7831"/>
                  </a:moveTo>
                  <a:cubicBezTo>
                    <a:pt x="327870" y="-2902"/>
                    <a:pt x="574911" y="-548"/>
                    <a:pt x="872630" y="7831"/>
                  </a:cubicBezTo>
                  <a:cubicBezTo>
                    <a:pt x="917068" y="1998"/>
                    <a:pt x="946714" y="24841"/>
                    <a:pt x="940539" y="75706"/>
                  </a:cubicBezTo>
                  <a:cubicBezTo>
                    <a:pt x="944359" y="240792"/>
                    <a:pt x="937547" y="404223"/>
                    <a:pt x="940539" y="539996"/>
                  </a:cubicBezTo>
                  <a:cubicBezTo>
                    <a:pt x="940730" y="582651"/>
                    <a:pt x="912081" y="610014"/>
                    <a:pt x="872630" y="607871"/>
                  </a:cubicBezTo>
                  <a:cubicBezTo>
                    <a:pt x="639149" y="600278"/>
                    <a:pt x="397583" y="603756"/>
                    <a:pt x="75057" y="607871"/>
                  </a:cubicBezTo>
                  <a:cubicBezTo>
                    <a:pt x="30068" y="606111"/>
                    <a:pt x="4750" y="583903"/>
                    <a:pt x="7148" y="539996"/>
                  </a:cubicBezTo>
                  <a:cubicBezTo>
                    <a:pt x="548" y="411456"/>
                    <a:pt x="18" y="277614"/>
                    <a:pt x="7148" y="75706"/>
                  </a:cubicBezTo>
                  <a:cubicBezTo>
                    <a:pt x="251" y="32987"/>
                    <a:pt x="30089" y="14258"/>
                    <a:pt x="75057" y="7831"/>
                  </a:cubicBezTo>
                </a:path>
              </a:pathLst>
            </a:custGeom>
            <a:solidFill>
              <a:srgbClr val="FFFFFF"/>
            </a:solidFill>
            <a:ln w="0" cap="rnd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B4FCAFB0-F9B7-9EF0-C363-E3FE3DF60979}"/>
                </a:ext>
              </a:extLst>
            </p:cNvPr>
            <p:cNvSpPr/>
            <p:nvPr/>
          </p:nvSpPr>
          <p:spPr>
            <a:xfrm>
              <a:off x="8197689" y="4273418"/>
              <a:ext cx="935952" cy="604010"/>
            </a:xfrm>
            <a:custGeom>
              <a:avLst/>
              <a:gdLst>
                <a:gd name="connsiteX0" fmla="*/ 72273 w 935952"/>
                <a:gd name="connsiteY0" fmla="*/ 2912 h 604010"/>
                <a:gd name="connsiteX1" fmla="*/ 869845 w 935952"/>
                <a:gd name="connsiteY1" fmla="*/ 2912 h 604010"/>
                <a:gd name="connsiteX2" fmla="*/ 72273 w 935952"/>
                <a:gd name="connsiteY2" fmla="*/ 2912 h 604010"/>
                <a:gd name="connsiteX3" fmla="*/ 869845 w 935952"/>
                <a:gd name="connsiteY3" fmla="*/ 2912 h 604010"/>
                <a:gd name="connsiteX4" fmla="*/ 869845 w 935952"/>
                <a:gd name="connsiteY4" fmla="*/ 2912 h 604010"/>
                <a:gd name="connsiteX5" fmla="*/ 937755 w 935952"/>
                <a:gd name="connsiteY5" fmla="*/ 70787 h 604010"/>
                <a:gd name="connsiteX6" fmla="*/ 869845 w 935952"/>
                <a:gd name="connsiteY6" fmla="*/ 2912 h 604010"/>
                <a:gd name="connsiteX7" fmla="*/ 937755 w 935952"/>
                <a:gd name="connsiteY7" fmla="*/ 70787 h 604010"/>
                <a:gd name="connsiteX8" fmla="*/ 937755 w 935952"/>
                <a:gd name="connsiteY8" fmla="*/ 70787 h 604010"/>
                <a:gd name="connsiteX9" fmla="*/ 937755 w 935952"/>
                <a:gd name="connsiteY9" fmla="*/ 535077 h 604010"/>
                <a:gd name="connsiteX10" fmla="*/ 937755 w 935952"/>
                <a:gd name="connsiteY10" fmla="*/ 70787 h 604010"/>
                <a:gd name="connsiteX11" fmla="*/ 937755 w 935952"/>
                <a:gd name="connsiteY11" fmla="*/ 535077 h 604010"/>
                <a:gd name="connsiteX12" fmla="*/ 937755 w 935952"/>
                <a:gd name="connsiteY12" fmla="*/ 535077 h 604010"/>
                <a:gd name="connsiteX13" fmla="*/ 869845 w 935952"/>
                <a:gd name="connsiteY13" fmla="*/ 602952 h 604010"/>
                <a:gd name="connsiteX14" fmla="*/ 937755 w 935952"/>
                <a:gd name="connsiteY14" fmla="*/ 535077 h 604010"/>
                <a:gd name="connsiteX15" fmla="*/ 869845 w 935952"/>
                <a:gd name="connsiteY15" fmla="*/ 602952 h 604010"/>
                <a:gd name="connsiteX16" fmla="*/ 869845 w 935952"/>
                <a:gd name="connsiteY16" fmla="*/ 602952 h 604010"/>
                <a:gd name="connsiteX17" fmla="*/ 72273 w 935952"/>
                <a:gd name="connsiteY17" fmla="*/ 602952 h 604010"/>
                <a:gd name="connsiteX18" fmla="*/ 869845 w 935952"/>
                <a:gd name="connsiteY18" fmla="*/ 602952 h 604010"/>
                <a:gd name="connsiteX19" fmla="*/ 72273 w 935952"/>
                <a:gd name="connsiteY19" fmla="*/ 602952 h 604010"/>
                <a:gd name="connsiteX20" fmla="*/ 72273 w 935952"/>
                <a:gd name="connsiteY20" fmla="*/ 602952 h 604010"/>
                <a:gd name="connsiteX21" fmla="*/ 4364 w 935952"/>
                <a:gd name="connsiteY21" fmla="*/ 535077 h 604010"/>
                <a:gd name="connsiteX22" fmla="*/ 72273 w 935952"/>
                <a:gd name="connsiteY22" fmla="*/ 602952 h 604010"/>
                <a:gd name="connsiteX23" fmla="*/ 4364 w 935952"/>
                <a:gd name="connsiteY23" fmla="*/ 535077 h 604010"/>
                <a:gd name="connsiteX24" fmla="*/ 4364 w 935952"/>
                <a:gd name="connsiteY24" fmla="*/ 535077 h 604010"/>
                <a:gd name="connsiteX25" fmla="*/ 4364 w 935952"/>
                <a:gd name="connsiteY25" fmla="*/ 70787 h 604010"/>
                <a:gd name="connsiteX26" fmla="*/ 4364 w 935952"/>
                <a:gd name="connsiteY26" fmla="*/ 535077 h 604010"/>
                <a:gd name="connsiteX27" fmla="*/ 4364 w 935952"/>
                <a:gd name="connsiteY27" fmla="*/ 70787 h 604010"/>
                <a:gd name="connsiteX28" fmla="*/ 4364 w 935952"/>
                <a:gd name="connsiteY28" fmla="*/ 70787 h 604010"/>
                <a:gd name="connsiteX29" fmla="*/ 72273 w 935952"/>
                <a:gd name="connsiteY29" fmla="*/ 2912 h 604010"/>
                <a:gd name="connsiteX30" fmla="*/ 4364 w 935952"/>
                <a:gd name="connsiteY30" fmla="*/ 70787 h 604010"/>
                <a:gd name="connsiteX31" fmla="*/ 72273 w 935952"/>
                <a:gd name="connsiteY31" fmla="*/ 2912 h 60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35952" h="604010">
                  <a:moveTo>
                    <a:pt x="72273" y="2912"/>
                  </a:moveTo>
                  <a:cubicBezTo>
                    <a:pt x="264074" y="-121"/>
                    <a:pt x="454517" y="-121"/>
                    <a:pt x="869845" y="2912"/>
                  </a:cubicBezTo>
                  <a:moveTo>
                    <a:pt x="72273" y="2912"/>
                  </a:moveTo>
                  <a:cubicBezTo>
                    <a:pt x="286038" y="3272"/>
                    <a:pt x="498849" y="5521"/>
                    <a:pt x="869845" y="2912"/>
                  </a:cubicBezTo>
                  <a:moveTo>
                    <a:pt x="869845" y="2912"/>
                  </a:moveTo>
                  <a:cubicBezTo>
                    <a:pt x="913710" y="-291"/>
                    <a:pt x="939092" y="25586"/>
                    <a:pt x="937755" y="70787"/>
                  </a:cubicBezTo>
                  <a:moveTo>
                    <a:pt x="869845" y="2912"/>
                  </a:moveTo>
                  <a:cubicBezTo>
                    <a:pt x="917849" y="5500"/>
                    <a:pt x="939304" y="23762"/>
                    <a:pt x="937755" y="70787"/>
                  </a:cubicBezTo>
                  <a:moveTo>
                    <a:pt x="937755" y="70787"/>
                  </a:moveTo>
                  <a:cubicBezTo>
                    <a:pt x="937839" y="208850"/>
                    <a:pt x="933489" y="352916"/>
                    <a:pt x="937755" y="535077"/>
                  </a:cubicBezTo>
                  <a:moveTo>
                    <a:pt x="937755" y="70787"/>
                  </a:moveTo>
                  <a:cubicBezTo>
                    <a:pt x="937266" y="253775"/>
                    <a:pt x="937627" y="437675"/>
                    <a:pt x="937755" y="535077"/>
                  </a:cubicBezTo>
                  <a:moveTo>
                    <a:pt x="937755" y="535077"/>
                  </a:moveTo>
                  <a:cubicBezTo>
                    <a:pt x="940641" y="579662"/>
                    <a:pt x="911249" y="607025"/>
                    <a:pt x="869845" y="602952"/>
                  </a:cubicBezTo>
                  <a:moveTo>
                    <a:pt x="937755" y="535077"/>
                  </a:moveTo>
                  <a:cubicBezTo>
                    <a:pt x="936439" y="577626"/>
                    <a:pt x="915281" y="606007"/>
                    <a:pt x="869845" y="602952"/>
                  </a:cubicBezTo>
                  <a:moveTo>
                    <a:pt x="869845" y="602952"/>
                  </a:moveTo>
                  <a:cubicBezTo>
                    <a:pt x="636768" y="603589"/>
                    <a:pt x="404582" y="601404"/>
                    <a:pt x="72273" y="602952"/>
                  </a:cubicBezTo>
                  <a:moveTo>
                    <a:pt x="869845" y="602952"/>
                  </a:moveTo>
                  <a:cubicBezTo>
                    <a:pt x="683137" y="604373"/>
                    <a:pt x="496960" y="605922"/>
                    <a:pt x="72273" y="602952"/>
                  </a:cubicBezTo>
                  <a:moveTo>
                    <a:pt x="72273" y="602952"/>
                  </a:moveTo>
                  <a:cubicBezTo>
                    <a:pt x="26137" y="600280"/>
                    <a:pt x="2305" y="580532"/>
                    <a:pt x="4364" y="535077"/>
                  </a:cubicBezTo>
                  <a:moveTo>
                    <a:pt x="72273" y="602952"/>
                  </a:moveTo>
                  <a:cubicBezTo>
                    <a:pt x="29957" y="599049"/>
                    <a:pt x="4364" y="583544"/>
                    <a:pt x="4364" y="535077"/>
                  </a:cubicBezTo>
                  <a:moveTo>
                    <a:pt x="4364" y="535077"/>
                  </a:moveTo>
                  <a:cubicBezTo>
                    <a:pt x="2772" y="439521"/>
                    <a:pt x="4003" y="340719"/>
                    <a:pt x="4364" y="70787"/>
                  </a:cubicBezTo>
                  <a:moveTo>
                    <a:pt x="4364" y="535077"/>
                  </a:moveTo>
                  <a:cubicBezTo>
                    <a:pt x="120" y="367848"/>
                    <a:pt x="2518" y="203653"/>
                    <a:pt x="4364" y="70787"/>
                  </a:cubicBezTo>
                  <a:moveTo>
                    <a:pt x="4364" y="70787"/>
                  </a:moveTo>
                  <a:cubicBezTo>
                    <a:pt x="2412" y="23677"/>
                    <a:pt x="25352" y="812"/>
                    <a:pt x="72273" y="2912"/>
                  </a:cubicBezTo>
                  <a:moveTo>
                    <a:pt x="4364" y="70787"/>
                  </a:moveTo>
                  <a:cubicBezTo>
                    <a:pt x="7781" y="28110"/>
                    <a:pt x="23230" y="7621"/>
                    <a:pt x="72273" y="2912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grpSp>
          <p:nvGrpSpPr>
            <p:cNvPr id="244" name="Content Placeholder 8">
              <a:extLst>
                <a:ext uri="{FF2B5EF4-FFF2-40B4-BE49-F238E27FC236}">
                  <a16:creationId xmlns:a16="http://schemas.microsoft.com/office/drawing/2014/main" id="{CE396079-D2C9-E420-E073-EF8130D2A2F0}"/>
                </a:ext>
              </a:extLst>
            </p:cNvPr>
            <p:cNvGrpSpPr/>
            <p:nvPr/>
          </p:nvGrpSpPr>
          <p:grpSpPr>
            <a:xfrm>
              <a:off x="8226963" y="4323502"/>
              <a:ext cx="875620" cy="450523"/>
              <a:chOff x="8226963" y="4323502"/>
              <a:chExt cx="875620" cy="450523"/>
            </a:xfrm>
            <a:solidFill>
              <a:srgbClr val="000000"/>
            </a:solidFill>
          </p:grpSpPr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B64FF2DF-2670-175B-1367-8E531106E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7604" y="4559789"/>
                <a:ext cx="214342" cy="214236"/>
              </a:xfrm>
              <a:custGeom>
                <a:avLst/>
                <a:gdLst>
                  <a:gd name="connsiteX0" fmla="*/ 1952 w 214342"/>
                  <a:gd name="connsiteY0" fmla="*/ 635 h 214236"/>
                  <a:gd name="connsiteX1" fmla="*/ 216295 w 214342"/>
                  <a:gd name="connsiteY1" fmla="*/ 635 h 214236"/>
                  <a:gd name="connsiteX2" fmla="*/ 216295 w 214342"/>
                  <a:gd name="connsiteY2" fmla="*/ 214872 h 214236"/>
                  <a:gd name="connsiteX3" fmla="*/ 1952 w 214342"/>
                  <a:gd name="connsiteY3" fmla="*/ 214872 h 21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42" h="214236">
                    <a:moveTo>
                      <a:pt x="1952" y="635"/>
                    </a:moveTo>
                    <a:lnTo>
                      <a:pt x="216295" y="635"/>
                    </a:lnTo>
                    <a:lnTo>
                      <a:pt x="216295" y="214872"/>
                    </a:lnTo>
                    <a:lnTo>
                      <a:pt x="1952" y="214872"/>
                    </a:lnTo>
                    <a:close/>
                  </a:path>
                </a:pathLst>
              </a:custGeom>
            </p:spPr>
          </p:pic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949103B-A392-0A9C-33C2-097A16911E1E}"/>
                  </a:ext>
                </a:extLst>
              </p:cNvPr>
              <p:cNvSpPr txBox="1"/>
              <p:nvPr/>
            </p:nvSpPr>
            <p:spPr>
              <a:xfrm>
                <a:off x="8226963" y="4323502"/>
                <a:ext cx="875620" cy="185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Build your own!</a:t>
                </a:r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1B74CF4-E0E7-265B-8AD8-ECEB3959B82E}"/>
              </a:ext>
            </a:extLst>
          </p:cNvPr>
          <p:cNvSpPr/>
          <p:nvPr/>
        </p:nvSpPr>
        <p:spPr>
          <a:xfrm>
            <a:off x="3231958" y="2023566"/>
            <a:ext cx="3639388" cy="2319626"/>
          </a:xfrm>
          <a:custGeom>
            <a:avLst/>
            <a:gdLst>
              <a:gd name="connsiteX0" fmla="*/ 0 w 3639388"/>
              <a:gd name="connsiteY0" fmla="*/ 386612 h 2319626"/>
              <a:gd name="connsiteX1" fmla="*/ 386612 w 3639388"/>
              <a:gd name="connsiteY1" fmla="*/ 0 h 2319626"/>
              <a:gd name="connsiteX2" fmla="*/ 1017168 w 3639388"/>
              <a:gd name="connsiteY2" fmla="*/ 0 h 2319626"/>
              <a:gd name="connsiteX3" fmla="*/ 1561739 w 3639388"/>
              <a:gd name="connsiteY3" fmla="*/ 0 h 2319626"/>
              <a:gd name="connsiteX4" fmla="*/ 2077649 w 3639388"/>
              <a:gd name="connsiteY4" fmla="*/ 0 h 2319626"/>
              <a:gd name="connsiteX5" fmla="*/ 2679543 w 3639388"/>
              <a:gd name="connsiteY5" fmla="*/ 0 h 2319626"/>
              <a:gd name="connsiteX6" fmla="*/ 3252776 w 3639388"/>
              <a:gd name="connsiteY6" fmla="*/ 0 h 2319626"/>
              <a:gd name="connsiteX7" fmla="*/ 3639388 w 3639388"/>
              <a:gd name="connsiteY7" fmla="*/ 386612 h 2319626"/>
              <a:gd name="connsiteX8" fmla="*/ 3639388 w 3639388"/>
              <a:gd name="connsiteY8" fmla="*/ 902079 h 2319626"/>
              <a:gd name="connsiteX9" fmla="*/ 3639388 w 3639388"/>
              <a:gd name="connsiteY9" fmla="*/ 1371155 h 2319626"/>
              <a:gd name="connsiteX10" fmla="*/ 3639388 w 3639388"/>
              <a:gd name="connsiteY10" fmla="*/ 1933014 h 2319626"/>
              <a:gd name="connsiteX11" fmla="*/ 3252776 w 3639388"/>
              <a:gd name="connsiteY11" fmla="*/ 2319626 h 2319626"/>
              <a:gd name="connsiteX12" fmla="*/ 2765528 w 3639388"/>
              <a:gd name="connsiteY12" fmla="*/ 2319626 h 2319626"/>
              <a:gd name="connsiteX13" fmla="*/ 2134972 w 3639388"/>
              <a:gd name="connsiteY13" fmla="*/ 2319626 h 2319626"/>
              <a:gd name="connsiteX14" fmla="*/ 1619063 w 3639388"/>
              <a:gd name="connsiteY14" fmla="*/ 2319626 h 2319626"/>
              <a:gd name="connsiteX15" fmla="*/ 1045830 w 3639388"/>
              <a:gd name="connsiteY15" fmla="*/ 2319626 h 2319626"/>
              <a:gd name="connsiteX16" fmla="*/ 386612 w 3639388"/>
              <a:gd name="connsiteY16" fmla="*/ 2319626 h 2319626"/>
              <a:gd name="connsiteX17" fmla="*/ 0 w 3639388"/>
              <a:gd name="connsiteY17" fmla="*/ 1933014 h 2319626"/>
              <a:gd name="connsiteX18" fmla="*/ 0 w 3639388"/>
              <a:gd name="connsiteY18" fmla="*/ 1463939 h 2319626"/>
              <a:gd name="connsiteX19" fmla="*/ 0 w 3639388"/>
              <a:gd name="connsiteY19" fmla="*/ 917543 h 2319626"/>
              <a:gd name="connsiteX20" fmla="*/ 0 w 3639388"/>
              <a:gd name="connsiteY20" fmla="*/ 386612 h 231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39388" h="2319626" extrusionOk="0">
                <a:moveTo>
                  <a:pt x="0" y="386612"/>
                </a:moveTo>
                <a:cubicBezTo>
                  <a:pt x="-31931" y="153396"/>
                  <a:pt x="123276" y="18697"/>
                  <a:pt x="386612" y="0"/>
                </a:cubicBezTo>
                <a:cubicBezTo>
                  <a:pt x="635135" y="3648"/>
                  <a:pt x="771195" y="13896"/>
                  <a:pt x="1017168" y="0"/>
                </a:cubicBezTo>
                <a:cubicBezTo>
                  <a:pt x="1263141" y="-13896"/>
                  <a:pt x="1373481" y="-4795"/>
                  <a:pt x="1561739" y="0"/>
                </a:cubicBezTo>
                <a:cubicBezTo>
                  <a:pt x="1749997" y="4795"/>
                  <a:pt x="1830101" y="-16305"/>
                  <a:pt x="2077649" y="0"/>
                </a:cubicBezTo>
                <a:cubicBezTo>
                  <a:pt x="2325197" y="16305"/>
                  <a:pt x="2381441" y="-306"/>
                  <a:pt x="2679543" y="0"/>
                </a:cubicBezTo>
                <a:cubicBezTo>
                  <a:pt x="2977645" y="306"/>
                  <a:pt x="3060720" y="20423"/>
                  <a:pt x="3252776" y="0"/>
                </a:cubicBezTo>
                <a:cubicBezTo>
                  <a:pt x="3472328" y="-9816"/>
                  <a:pt x="3621752" y="188590"/>
                  <a:pt x="3639388" y="386612"/>
                </a:cubicBezTo>
                <a:cubicBezTo>
                  <a:pt x="3642947" y="568406"/>
                  <a:pt x="3642398" y="653342"/>
                  <a:pt x="3639388" y="902079"/>
                </a:cubicBezTo>
                <a:cubicBezTo>
                  <a:pt x="3636378" y="1150816"/>
                  <a:pt x="3626295" y="1143940"/>
                  <a:pt x="3639388" y="1371155"/>
                </a:cubicBezTo>
                <a:cubicBezTo>
                  <a:pt x="3652481" y="1598370"/>
                  <a:pt x="3636252" y="1749876"/>
                  <a:pt x="3639388" y="1933014"/>
                </a:cubicBezTo>
                <a:cubicBezTo>
                  <a:pt x="3652753" y="2166429"/>
                  <a:pt x="3470690" y="2365140"/>
                  <a:pt x="3252776" y="2319626"/>
                </a:cubicBezTo>
                <a:cubicBezTo>
                  <a:pt x="3120746" y="2320106"/>
                  <a:pt x="2883973" y="2308573"/>
                  <a:pt x="2765528" y="2319626"/>
                </a:cubicBezTo>
                <a:cubicBezTo>
                  <a:pt x="2647083" y="2330679"/>
                  <a:pt x="2346699" y="2300219"/>
                  <a:pt x="2134972" y="2319626"/>
                </a:cubicBezTo>
                <a:cubicBezTo>
                  <a:pt x="1923245" y="2339033"/>
                  <a:pt x="1803753" y="2299735"/>
                  <a:pt x="1619063" y="2319626"/>
                </a:cubicBezTo>
                <a:cubicBezTo>
                  <a:pt x="1434373" y="2339517"/>
                  <a:pt x="1273356" y="2297073"/>
                  <a:pt x="1045830" y="2319626"/>
                </a:cubicBezTo>
                <a:cubicBezTo>
                  <a:pt x="818304" y="2342179"/>
                  <a:pt x="648153" y="2320787"/>
                  <a:pt x="386612" y="2319626"/>
                </a:cubicBezTo>
                <a:cubicBezTo>
                  <a:pt x="171361" y="2314418"/>
                  <a:pt x="7246" y="2145062"/>
                  <a:pt x="0" y="1933014"/>
                </a:cubicBezTo>
                <a:cubicBezTo>
                  <a:pt x="12399" y="1792860"/>
                  <a:pt x="-15891" y="1628198"/>
                  <a:pt x="0" y="1463939"/>
                </a:cubicBezTo>
                <a:cubicBezTo>
                  <a:pt x="15891" y="1299681"/>
                  <a:pt x="-11791" y="1147007"/>
                  <a:pt x="0" y="917543"/>
                </a:cubicBezTo>
                <a:cubicBezTo>
                  <a:pt x="11791" y="688079"/>
                  <a:pt x="796" y="648769"/>
                  <a:pt x="0" y="386612"/>
                </a:cubicBez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Level 1: The Consumer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8FF95F-7942-E131-954D-FC3C360D311F}"/>
              </a:ext>
            </a:extLst>
          </p:cNvPr>
          <p:cNvGrpSpPr/>
          <p:nvPr/>
        </p:nvGrpSpPr>
        <p:grpSpPr>
          <a:xfrm>
            <a:off x="7315200" y="223510"/>
            <a:ext cx="3278050" cy="3085776"/>
            <a:chOff x="7075095" y="76200"/>
            <a:chExt cx="3566000" cy="323308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549548A-FDAA-7E8C-9CFE-E5C224F782F1}"/>
                </a:ext>
              </a:extLst>
            </p:cNvPr>
            <p:cNvSpPr/>
            <p:nvPr/>
          </p:nvSpPr>
          <p:spPr>
            <a:xfrm>
              <a:off x="7285915" y="282987"/>
              <a:ext cx="2835029" cy="325958"/>
            </a:xfrm>
            <a:prstGeom prst="round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A3650A1-FF50-6780-2CBB-554A9E2F4A58}"/>
                </a:ext>
              </a:extLst>
            </p:cNvPr>
            <p:cNvSpPr/>
            <p:nvPr/>
          </p:nvSpPr>
          <p:spPr>
            <a:xfrm>
              <a:off x="7075095" y="76200"/>
              <a:ext cx="3566000" cy="3233086"/>
            </a:xfrm>
            <a:custGeom>
              <a:avLst/>
              <a:gdLst>
                <a:gd name="connsiteX0" fmla="*/ 0 w 3566000"/>
                <a:gd name="connsiteY0" fmla="*/ 538858 h 3233086"/>
                <a:gd name="connsiteX1" fmla="*/ 538858 w 3566000"/>
                <a:gd name="connsiteY1" fmla="*/ 0 h 3233086"/>
                <a:gd name="connsiteX2" fmla="*/ 1210695 w 3566000"/>
                <a:gd name="connsiteY2" fmla="*/ 0 h 3233086"/>
                <a:gd name="connsiteX3" fmla="*/ 1807883 w 3566000"/>
                <a:gd name="connsiteY3" fmla="*/ 0 h 3233086"/>
                <a:gd name="connsiteX4" fmla="*/ 2380188 w 3566000"/>
                <a:gd name="connsiteY4" fmla="*/ 0 h 3233086"/>
                <a:gd name="connsiteX5" fmla="*/ 3027142 w 3566000"/>
                <a:gd name="connsiteY5" fmla="*/ 0 h 3233086"/>
                <a:gd name="connsiteX6" fmla="*/ 3566000 w 3566000"/>
                <a:gd name="connsiteY6" fmla="*/ 538858 h 3233086"/>
                <a:gd name="connsiteX7" fmla="*/ 3566000 w 3566000"/>
                <a:gd name="connsiteY7" fmla="*/ 1077701 h 3233086"/>
                <a:gd name="connsiteX8" fmla="*/ 3566000 w 3566000"/>
                <a:gd name="connsiteY8" fmla="*/ 1659650 h 3233086"/>
                <a:gd name="connsiteX9" fmla="*/ 3566000 w 3566000"/>
                <a:gd name="connsiteY9" fmla="*/ 2133832 h 3233086"/>
                <a:gd name="connsiteX10" fmla="*/ 3566000 w 3566000"/>
                <a:gd name="connsiteY10" fmla="*/ 2694228 h 3233086"/>
                <a:gd name="connsiteX11" fmla="*/ 3027142 w 3566000"/>
                <a:gd name="connsiteY11" fmla="*/ 3233086 h 3233086"/>
                <a:gd name="connsiteX12" fmla="*/ 2479720 w 3566000"/>
                <a:gd name="connsiteY12" fmla="*/ 3233086 h 3233086"/>
                <a:gd name="connsiteX13" fmla="*/ 1807883 w 3566000"/>
                <a:gd name="connsiteY13" fmla="*/ 3233086 h 3233086"/>
                <a:gd name="connsiteX14" fmla="*/ 1235578 w 3566000"/>
                <a:gd name="connsiteY14" fmla="*/ 3233086 h 3233086"/>
                <a:gd name="connsiteX15" fmla="*/ 538858 w 3566000"/>
                <a:gd name="connsiteY15" fmla="*/ 3233086 h 3233086"/>
                <a:gd name="connsiteX16" fmla="*/ 0 w 3566000"/>
                <a:gd name="connsiteY16" fmla="*/ 2694228 h 3233086"/>
                <a:gd name="connsiteX17" fmla="*/ 0 w 3566000"/>
                <a:gd name="connsiteY17" fmla="*/ 2133832 h 3233086"/>
                <a:gd name="connsiteX18" fmla="*/ 0 w 3566000"/>
                <a:gd name="connsiteY18" fmla="*/ 1638097 h 3233086"/>
                <a:gd name="connsiteX19" fmla="*/ 0 w 3566000"/>
                <a:gd name="connsiteY19" fmla="*/ 1056147 h 3233086"/>
                <a:gd name="connsiteX20" fmla="*/ 0 w 3566000"/>
                <a:gd name="connsiteY20" fmla="*/ 538858 h 323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66000" h="3233086" extrusionOk="0">
                  <a:moveTo>
                    <a:pt x="0" y="538858"/>
                  </a:moveTo>
                  <a:cubicBezTo>
                    <a:pt x="-63214" y="202263"/>
                    <a:pt x="194133" y="17686"/>
                    <a:pt x="538858" y="0"/>
                  </a:cubicBezTo>
                  <a:cubicBezTo>
                    <a:pt x="852154" y="-3068"/>
                    <a:pt x="961648" y="-23311"/>
                    <a:pt x="1210695" y="0"/>
                  </a:cubicBezTo>
                  <a:cubicBezTo>
                    <a:pt x="1459742" y="23311"/>
                    <a:pt x="1616137" y="23851"/>
                    <a:pt x="1807883" y="0"/>
                  </a:cubicBezTo>
                  <a:cubicBezTo>
                    <a:pt x="1999629" y="-23851"/>
                    <a:pt x="2138914" y="-26778"/>
                    <a:pt x="2380188" y="0"/>
                  </a:cubicBezTo>
                  <a:cubicBezTo>
                    <a:pt x="2621463" y="26778"/>
                    <a:pt x="2854029" y="1089"/>
                    <a:pt x="3027142" y="0"/>
                  </a:cubicBezTo>
                  <a:cubicBezTo>
                    <a:pt x="3343674" y="-38956"/>
                    <a:pt x="3541661" y="237528"/>
                    <a:pt x="3566000" y="538858"/>
                  </a:cubicBezTo>
                  <a:cubicBezTo>
                    <a:pt x="3585437" y="729245"/>
                    <a:pt x="3569758" y="906114"/>
                    <a:pt x="3566000" y="1077701"/>
                  </a:cubicBezTo>
                  <a:cubicBezTo>
                    <a:pt x="3562242" y="1249288"/>
                    <a:pt x="3573830" y="1515313"/>
                    <a:pt x="3566000" y="1659650"/>
                  </a:cubicBezTo>
                  <a:cubicBezTo>
                    <a:pt x="3558170" y="1803987"/>
                    <a:pt x="3570415" y="1926654"/>
                    <a:pt x="3566000" y="2133832"/>
                  </a:cubicBezTo>
                  <a:cubicBezTo>
                    <a:pt x="3561585" y="2341010"/>
                    <a:pt x="3591220" y="2441302"/>
                    <a:pt x="3566000" y="2694228"/>
                  </a:cubicBezTo>
                  <a:cubicBezTo>
                    <a:pt x="3575991" y="3006704"/>
                    <a:pt x="3326641" y="3252720"/>
                    <a:pt x="3027142" y="3233086"/>
                  </a:cubicBezTo>
                  <a:cubicBezTo>
                    <a:pt x="2852165" y="3219459"/>
                    <a:pt x="2637556" y="3209839"/>
                    <a:pt x="2479720" y="3233086"/>
                  </a:cubicBezTo>
                  <a:cubicBezTo>
                    <a:pt x="2321884" y="3256333"/>
                    <a:pt x="1967860" y="3210704"/>
                    <a:pt x="1807883" y="3233086"/>
                  </a:cubicBezTo>
                  <a:cubicBezTo>
                    <a:pt x="1647906" y="3255468"/>
                    <a:pt x="1478378" y="3250403"/>
                    <a:pt x="1235578" y="3233086"/>
                  </a:cubicBezTo>
                  <a:cubicBezTo>
                    <a:pt x="992778" y="3215769"/>
                    <a:pt x="713383" y="3226279"/>
                    <a:pt x="538858" y="3233086"/>
                  </a:cubicBezTo>
                  <a:cubicBezTo>
                    <a:pt x="237571" y="3225577"/>
                    <a:pt x="2445" y="2958760"/>
                    <a:pt x="0" y="2694228"/>
                  </a:cubicBezTo>
                  <a:cubicBezTo>
                    <a:pt x="185" y="2468440"/>
                    <a:pt x="-12522" y="2317774"/>
                    <a:pt x="0" y="2133832"/>
                  </a:cubicBezTo>
                  <a:cubicBezTo>
                    <a:pt x="12522" y="1949890"/>
                    <a:pt x="3297" y="1800357"/>
                    <a:pt x="0" y="1638097"/>
                  </a:cubicBezTo>
                  <a:cubicBezTo>
                    <a:pt x="-3297" y="1475838"/>
                    <a:pt x="-25320" y="1306532"/>
                    <a:pt x="0" y="1056147"/>
                  </a:cubicBezTo>
                  <a:cubicBezTo>
                    <a:pt x="25320" y="805762"/>
                    <a:pt x="-3002" y="793559"/>
                    <a:pt x="0" y="538858"/>
                  </a:cubicBezTo>
                  <a:close/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accent6">
                      <a:lumMod val="75000"/>
                    </a:schemeClr>
                  </a:solidFill>
                  <a:latin typeface="National 2" panose="020B0504030502020203" pitchFamily="34" charset="77"/>
                </a:rPr>
                <a:t>Level 2: The Integrator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918DB92-C73F-DD63-D2FC-07E0BC432B32}"/>
              </a:ext>
            </a:extLst>
          </p:cNvPr>
          <p:cNvSpPr/>
          <p:nvPr/>
        </p:nvSpPr>
        <p:spPr>
          <a:xfrm>
            <a:off x="7760856" y="2703629"/>
            <a:ext cx="4462883" cy="3921220"/>
          </a:xfrm>
          <a:custGeom>
            <a:avLst/>
            <a:gdLst>
              <a:gd name="connsiteX0" fmla="*/ 0 w 4462883"/>
              <a:gd name="connsiteY0" fmla="*/ 653550 h 3921220"/>
              <a:gd name="connsiteX1" fmla="*/ 653550 w 4462883"/>
              <a:gd name="connsiteY1" fmla="*/ 0 h 3921220"/>
              <a:gd name="connsiteX2" fmla="*/ 1347822 w 4462883"/>
              <a:gd name="connsiteY2" fmla="*/ 0 h 3921220"/>
              <a:gd name="connsiteX3" fmla="*/ 1947421 w 4462883"/>
              <a:gd name="connsiteY3" fmla="*/ 0 h 3921220"/>
              <a:gd name="connsiteX4" fmla="*/ 2515462 w 4462883"/>
              <a:gd name="connsiteY4" fmla="*/ 0 h 3921220"/>
              <a:gd name="connsiteX5" fmla="*/ 3178176 w 4462883"/>
              <a:gd name="connsiteY5" fmla="*/ 0 h 3921220"/>
              <a:gd name="connsiteX6" fmla="*/ 3809333 w 4462883"/>
              <a:gd name="connsiteY6" fmla="*/ 0 h 3921220"/>
              <a:gd name="connsiteX7" fmla="*/ 4462883 w 4462883"/>
              <a:gd name="connsiteY7" fmla="*/ 653550 h 3921220"/>
              <a:gd name="connsiteX8" fmla="*/ 4462883 w 4462883"/>
              <a:gd name="connsiteY8" fmla="*/ 1307080 h 3921220"/>
              <a:gd name="connsiteX9" fmla="*/ 4462883 w 4462883"/>
              <a:gd name="connsiteY9" fmla="*/ 1882186 h 3921220"/>
              <a:gd name="connsiteX10" fmla="*/ 4462883 w 4462883"/>
              <a:gd name="connsiteY10" fmla="*/ 2535716 h 3921220"/>
              <a:gd name="connsiteX11" fmla="*/ 4462883 w 4462883"/>
              <a:gd name="connsiteY11" fmla="*/ 3267670 h 3921220"/>
              <a:gd name="connsiteX12" fmla="*/ 3809333 w 4462883"/>
              <a:gd name="connsiteY12" fmla="*/ 3921220 h 3921220"/>
              <a:gd name="connsiteX13" fmla="*/ 3178176 w 4462883"/>
              <a:gd name="connsiteY13" fmla="*/ 3921220 h 3921220"/>
              <a:gd name="connsiteX14" fmla="*/ 2610135 w 4462883"/>
              <a:gd name="connsiteY14" fmla="*/ 3921220 h 3921220"/>
              <a:gd name="connsiteX15" fmla="*/ 1978979 w 4462883"/>
              <a:gd name="connsiteY15" fmla="*/ 3921220 h 3921220"/>
              <a:gd name="connsiteX16" fmla="*/ 1284707 w 4462883"/>
              <a:gd name="connsiteY16" fmla="*/ 3921220 h 3921220"/>
              <a:gd name="connsiteX17" fmla="*/ 653550 w 4462883"/>
              <a:gd name="connsiteY17" fmla="*/ 3921220 h 3921220"/>
              <a:gd name="connsiteX18" fmla="*/ 0 w 4462883"/>
              <a:gd name="connsiteY18" fmla="*/ 3267670 h 3921220"/>
              <a:gd name="connsiteX19" fmla="*/ 0 w 4462883"/>
              <a:gd name="connsiteY19" fmla="*/ 2666422 h 3921220"/>
              <a:gd name="connsiteX20" fmla="*/ 0 w 4462883"/>
              <a:gd name="connsiteY20" fmla="*/ 2012892 h 3921220"/>
              <a:gd name="connsiteX21" fmla="*/ 0 w 4462883"/>
              <a:gd name="connsiteY21" fmla="*/ 1411645 h 3921220"/>
              <a:gd name="connsiteX22" fmla="*/ 0 w 4462883"/>
              <a:gd name="connsiteY22" fmla="*/ 653550 h 392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62883" h="3921220" extrusionOk="0">
                <a:moveTo>
                  <a:pt x="0" y="653550"/>
                </a:moveTo>
                <a:cubicBezTo>
                  <a:pt x="-53788" y="259426"/>
                  <a:pt x="247652" y="16871"/>
                  <a:pt x="653550" y="0"/>
                </a:cubicBezTo>
                <a:cubicBezTo>
                  <a:pt x="975894" y="26628"/>
                  <a:pt x="1106900" y="-29011"/>
                  <a:pt x="1347822" y="0"/>
                </a:cubicBezTo>
                <a:cubicBezTo>
                  <a:pt x="1588744" y="29011"/>
                  <a:pt x="1719591" y="-19971"/>
                  <a:pt x="1947421" y="0"/>
                </a:cubicBezTo>
                <a:cubicBezTo>
                  <a:pt x="2175251" y="19971"/>
                  <a:pt x="2355630" y="-25008"/>
                  <a:pt x="2515462" y="0"/>
                </a:cubicBezTo>
                <a:cubicBezTo>
                  <a:pt x="2675294" y="25008"/>
                  <a:pt x="2857196" y="-5525"/>
                  <a:pt x="3178176" y="0"/>
                </a:cubicBezTo>
                <a:cubicBezTo>
                  <a:pt x="3499156" y="5525"/>
                  <a:pt x="3537971" y="7759"/>
                  <a:pt x="3809333" y="0"/>
                </a:cubicBezTo>
                <a:cubicBezTo>
                  <a:pt x="4200181" y="-48662"/>
                  <a:pt x="4439095" y="313509"/>
                  <a:pt x="4462883" y="653550"/>
                </a:cubicBezTo>
                <a:cubicBezTo>
                  <a:pt x="4440552" y="938271"/>
                  <a:pt x="4480988" y="1042588"/>
                  <a:pt x="4462883" y="1307080"/>
                </a:cubicBezTo>
                <a:cubicBezTo>
                  <a:pt x="4444779" y="1571572"/>
                  <a:pt x="4489384" y="1617404"/>
                  <a:pt x="4462883" y="1882186"/>
                </a:cubicBezTo>
                <a:cubicBezTo>
                  <a:pt x="4436382" y="2146968"/>
                  <a:pt x="4430856" y="2368780"/>
                  <a:pt x="4462883" y="2535716"/>
                </a:cubicBezTo>
                <a:cubicBezTo>
                  <a:pt x="4494911" y="2702652"/>
                  <a:pt x="4471796" y="2902305"/>
                  <a:pt x="4462883" y="3267670"/>
                </a:cubicBezTo>
                <a:cubicBezTo>
                  <a:pt x="4508311" y="3583725"/>
                  <a:pt x="4236263" y="3878673"/>
                  <a:pt x="3809333" y="3921220"/>
                </a:cubicBezTo>
                <a:cubicBezTo>
                  <a:pt x="3501013" y="3948398"/>
                  <a:pt x="3487264" y="3949477"/>
                  <a:pt x="3178176" y="3921220"/>
                </a:cubicBezTo>
                <a:cubicBezTo>
                  <a:pt x="2869088" y="3892963"/>
                  <a:pt x="2878575" y="3913307"/>
                  <a:pt x="2610135" y="3921220"/>
                </a:cubicBezTo>
                <a:cubicBezTo>
                  <a:pt x="2341695" y="3929133"/>
                  <a:pt x="2262800" y="3950998"/>
                  <a:pt x="1978979" y="3921220"/>
                </a:cubicBezTo>
                <a:cubicBezTo>
                  <a:pt x="1695158" y="3891442"/>
                  <a:pt x="1494683" y="3895930"/>
                  <a:pt x="1284707" y="3921220"/>
                </a:cubicBezTo>
                <a:cubicBezTo>
                  <a:pt x="1074731" y="3946510"/>
                  <a:pt x="897531" y="3949471"/>
                  <a:pt x="653550" y="3921220"/>
                </a:cubicBezTo>
                <a:cubicBezTo>
                  <a:pt x="272087" y="3957906"/>
                  <a:pt x="24141" y="3646554"/>
                  <a:pt x="0" y="3267670"/>
                </a:cubicBezTo>
                <a:cubicBezTo>
                  <a:pt x="-27518" y="3053488"/>
                  <a:pt x="14331" y="2851517"/>
                  <a:pt x="0" y="2666422"/>
                </a:cubicBezTo>
                <a:cubicBezTo>
                  <a:pt x="-14331" y="2481327"/>
                  <a:pt x="11512" y="2228845"/>
                  <a:pt x="0" y="2012892"/>
                </a:cubicBezTo>
                <a:cubicBezTo>
                  <a:pt x="-11512" y="1796939"/>
                  <a:pt x="-20346" y="1696441"/>
                  <a:pt x="0" y="1411645"/>
                </a:cubicBezTo>
                <a:cubicBezTo>
                  <a:pt x="20346" y="1126849"/>
                  <a:pt x="12611" y="867764"/>
                  <a:pt x="0" y="65355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>
                <a:solidFill>
                  <a:schemeClr val="accent1"/>
                </a:solidFill>
                <a:latin typeface="National 2" panose="020B0504030502020203" pitchFamily="34" charset="77"/>
              </a:rPr>
              <a:t>Level 3: The Creator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58332-AC9A-C033-8023-6B508809975E}"/>
              </a:ext>
            </a:extLst>
          </p:cNvPr>
          <p:cNvGrpSpPr/>
          <p:nvPr/>
        </p:nvGrpSpPr>
        <p:grpSpPr>
          <a:xfrm>
            <a:off x="10310722" y="1918996"/>
            <a:ext cx="555495" cy="1388151"/>
            <a:chOff x="10310722" y="1918996"/>
            <a:chExt cx="555495" cy="1388151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D748C8C-FB5F-6E3B-9251-312FD33E52C6}"/>
                </a:ext>
              </a:extLst>
            </p:cNvPr>
            <p:cNvSpPr/>
            <p:nvPr/>
          </p:nvSpPr>
          <p:spPr>
            <a:xfrm rot="14274785">
              <a:off x="9786824" y="2451708"/>
              <a:ext cx="1388151" cy="322728"/>
            </a:xfrm>
            <a:custGeom>
              <a:avLst/>
              <a:gdLst>
                <a:gd name="connsiteX0" fmla="*/ 61 w 930152"/>
                <a:gd name="connsiteY0" fmla="*/ 215821 h 216249"/>
                <a:gd name="connsiteX1" fmla="*/ 930213 w 930152"/>
                <a:gd name="connsiteY1" fmla="*/ -428 h 21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0152" h="216249">
                  <a:moveTo>
                    <a:pt x="61" y="215821"/>
                  </a:moveTo>
                  <a:lnTo>
                    <a:pt x="930213" y="-428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headEnd type="none"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B41598F-7B58-9E13-2BB9-33CE3F320D25}"/>
                </a:ext>
              </a:extLst>
            </p:cNvPr>
            <p:cNvSpPr txBox="1"/>
            <p:nvPr/>
          </p:nvSpPr>
          <p:spPr>
            <a:xfrm>
              <a:off x="10310722" y="2252091"/>
              <a:ext cx="555495" cy="25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3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8" grpId="0" animBg="1"/>
      <p:bldP spid="155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1">
            <a:extLst>
              <a:ext uri="{FF2B5EF4-FFF2-40B4-BE49-F238E27FC236}">
                <a16:creationId xmlns:a16="http://schemas.microsoft.com/office/drawing/2014/main" id="{6423429C-2CE4-343C-05B9-FAFD9406FCA8}"/>
              </a:ext>
            </a:extLst>
          </p:cNvPr>
          <p:cNvSpPr/>
          <p:nvPr/>
        </p:nvSpPr>
        <p:spPr>
          <a:xfrm rot="14274785">
            <a:off x="10301752" y="3628041"/>
            <a:ext cx="44209" cy="723182"/>
          </a:xfrm>
          <a:custGeom>
            <a:avLst/>
            <a:gdLst>
              <a:gd name="connsiteX0" fmla="*/ 29928 w 29623"/>
              <a:gd name="connsiteY0" fmla="*/ 163 h 484579"/>
              <a:gd name="connsiteX1" fmla="*/ 305 w 29623"/>
              <a:gd name="connsiteY1" fmla="*/ 484743 h 48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623" h="484579">
                <a:moveTo>
                  <a:pt x="29928" y="163"/>
                </a:moveTo>
                <a:lnTo>
                  <a:pt x="305" y="484743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A6DB96D4-35CC-EC3D-1273-E21A8A71C09A}"/>
              </a:ext>
            </a:extLst>
          </p:cNvPr>
          <p:cNvSpPr/>
          <p:nvPr/>
        </p:nvSpPr>
        <p:spPr>
          <a:xfrm rot="14274785">
            <a:off x="9910715" y="4177341"/>
            <a:ext cx="786187" cy="1431924"/>
          </a:xfrm>
          <a:custGeom>
            <a:avLst/>
            <a:gdLst>
              <a:gd name="connsiteX0" fmla="*/ 499 w 526797"/>
              <a:gd name="connsiteY0" fmla="*/ 533 h 959483"/>
              <a:gd name="connsiteX1" fmla="*/ 527297 w 526797"/>
              <a:gd name="connsiteY1" fmla="*/ 960017 h 95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6797" h="959483">
                <a:moveTo>
                  <a:pt x="499" y="533"/>
                </a:moveTo>
                <a:lnTo>
                  <a:pt x="527297" y="960017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144" name="Content Placeholder 8">
            <a:extLst>
              <a:ext uri="{FF2B5EF4-FFF2-40B4-BE49-F238E27FC236}">
                <a16:creationId xmlns:a16="http://schemas.microsoft.com/office/drawing/2014/main" id="{48DEF4F6-8017-3D41-F2FF-715DCBC79F7D}"/>
              </a:ext>
            </a:extLst>
          </p:cNvPr>
          <p:cNvGrpSpPr/>
          <p:nvPr/>
        </p:nvGrpSpPr>
        <p:grpSpPr>
          <a:xfrm>
            <a:off x="9739740" y="4219141"/>
            <a:ext cx="1823825" cy="1820764"/>
            <a:chOff x="7542526" y="4952418"/>
            <a:chExt cx="1222082" cy="1220031"/>
          </a:xfrm>
          <a:solidFill>
            <a:srgbClr val="000000"/>
          </a:solidFill>
        </p:grpSpPr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E348F68-88C7-6581-3B91-6C6217473B3B}"/>
                </a:ext>
              </a:extLst>
            </p:cNvPr>
            <p:cNvSpPr/>
            <p:nvPr/>
          </p:nvSpPr>
          <p:spPr>
            <a:xfrm rot="-7325215">
              <a:off x="8110646" y="5006738"/>
              <a:ext cx="283313" cy="280289"/>
            </a:xfrm>
            <a:custGeom>
              <a:avLst/>
              <a:gdLst>
                <a:gd name="connsiteX0" fmla="*/ 614 w 283313"/>
                <a:gd name="connsiteY0" fmla="*/ 267 h 280289"/>
                <a:gd name="connsiteX1" fmla="*/ 283927 w 283313"/>
                <a:gd name="connsiteY1" fmla="*/ 280556 h 28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313" h="280289">
                  <a:moveTo>
                    <a:pt x="614" y="267"/>
                  </a:moveTo>
                  <a:lnTo>
                    <a:pt x="283927" y="280556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0F15069-F96E-AD75-D500-417CCE8F54D8}"/>
                </a:ext>
              </a:extLst>
            </p:cNvPr>
            <p:cNvSpPr/>
            <p:nvPr/>
          </p:nvSpPr>
          <p:spPr>
            <a:xfrm rot="-7325215">
              <a:off x="7811325" y="5455017"/>
              <a:ext cx="596985" cy="606757"/>
            </a:xfrm>
            <a:custGeom>
              <a:avLst/>
              <a:gdLst>
                <a:gd name="connsiteX0" fmla="*/ 597717 w 596985"/>
                <a:gd name="connsiteY0" fmla="*/ 607441 h 606757"/>
                <a:gd name="connsiteX1" fmla="*/ 732 w 596985"/>
                <a:gd name="connsiteY1" fmla="*/ 684 h 60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985" h="606757">
                  <a:moveTo>
                    <a:pt x="597717" y="607441"/>
                  </a:moveTo>
                  <a:lnTo>
                    <a:pt x="732" y="684"/>
                  </a:lnTo>
                </a:path>
              </a:pathLst>
            </a:custGeom>
            <a:solidFill>
              <a:srgbClr val="000000"/>
            </a:solidFill>
            <a:ln w="12676" cap="rnd">
              <a:gradFill>
                <a:gsLst>
                  <a:gs pos="0">
                    <a:srgbClr val="000000">
                      <a:alpha val="0"/>
                    </a:srgbClr>
                  </a:gs>
                  <a:gs pos="50000">
                    <a:srgbClr val="000000">
                      <a:alpha val="49804"/>
                    </a:srgbClr>
                  </a:gs>
                  <a:gs pos="100000">
                    <a:srgbClr val="000000"/>
                  </a:gs>
                </a:gsLst>
                <a:lin ang="0" scaled="1"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sp>
        <p:nvSpPr>
          <p:cNvPr id="148" name="Freeform 147">
            <a:extLst>
              <a:ext uri="{FF2B5EF4-FFF2-40B4-BE49-F238E27FC236}">
                <a16:creationId xmlns:a16="http://schemas.microsoft.com/office/drawing/2014/main" id="{159AF7DA-89F4-C56A-B783-0587FC761C9A}"/>
              </a:ext>
            </a:extLst>
          </p:cNvPr>
          <p:cNvSpPr/>
          <p:nvPr/>
        </p:nvSpPr>
        <p:spPr>
          <a:xfrm rot="14274785">
            <a:off x="10116723" y="3068684"/>
            <a:ext cx="510777" cy="272657"/>
          </a:xfrm>
          <a:custGeom>
            <a:avLst/>
            <a:gdLst>
              <a:gd name="connsiteX0" fmla="*/ 342404 w 342254"/>
              <a:gd name="connsiteY0" fmla="*/ -164 h 182698"/>
              <a:gd name="connsiteX1" fmla="*/ 149 w 342254"/>
              <a:gd name="connsiteY1" fmla="*/ 182535 h 18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2254" h="182698">
                <a:moveTo>
                  <a:pt x="342404" y="-164"/>
                </a:moveTo>
                <a:lnTo>
                  <a:pt x="149" y="182535"/>
                </a:lnTo>
              </a:path>
            </a:pathLst>
          </a:custGeom>
          <a:solidFill>
            <a:srgbClr val="000000"/>
          </a:solidFill>
          <a:ln w="12676" cap="rnd">
            <a:solidFill>
              <a:srgbClr val="000000"/>
            </a:solidFill>
            <a:prstDash val="solid"/>
            <a:round/>
            <a:headEnd type="none"/>
            <a:tailEnd type="arrow"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4C269D-928D-3508-325F-09412E47A68D}"/>
              </a:ext>
            </a:extLst>
          </p:cNvPr>
          <p:cNvGrpSpPr/>
          <p:nvPr/>
        </p:nvGrpSpPr>
        <p:grpSpPr>
          <a:xfrm>
            <a:off x="4112075" y="2533451"/>
            <a:ext cx="2670402" cy="917691"/>
            <a:chOff x="4112075" y="2533451"/>
            <a:chExt cx="2670402" cy="917691"/>
          </a:xfrm>
        </p:grpSpPr>
        <p:grpSp>
          <p:nvGrpSpPr>
            <p:cNvPr id="150" name="Content Placeholder 8">
              <a:extLst>
                <a:ext uri="{FF2B5EF4-FFF2-40B4-BE49-F238E27FC236}">
                  <a16:creationId xmlns:a16="http://schemas.microsoft.com/office/drawing/2014/main" id="{58817A6F-986F-A84E-8C74-4F875F00A899}"/>
                </a:ext>
              </a:extLst>
            </p:cNvPr>
            <p:cNvGrpSpPr/>
            <p:nvPr/>
          </p:nvGrpSpPr>
          <p:grpSpPr>
            <a:xfrm>
              <a:off x="4112075" y="2533451"/>
              <a:ext cx="2670402" cy="917691"/>
              <a:chOff x="3771622" y="3822895"/>
              <a:chExt cx="1789344" cy="614913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280A683C-7E72-50AE-A9F8-79C76105FA84}"/>
                  </a:ext>
                </a:extLst>
              </p:cNvPr>
              <p:cNvSpPr/>
              <p:nvPr/>
            </p:nvSpPr>
            <p:spPr>
              <a:xfrm>
                <a:off x="3772208" y="3822895"/>
                <a:ext cx="1788759" cy="609266"/>
              </a:xfrm>
              <a:custGeom>
                <a:avLst/>
                <a:gdLst>
                  <a:gd name="connsiteX0" fmla="*/ 82805 w 1788759"/>
                  <a:gd name="connsiteY0" fmla="*/ 9658 h 609266"/>
                  <a:gd name="connsiteX1" fmla="*/ 1696453 w 1788759"/>
                  <a:gd name="connsiteY1" fmla="*/ 9658 h 609266"/>
                  <a:gd name="connsiteX2" fmla="*/ 1777682 w 1788759"/>
                  <a:gd name="connsiteY2" fmla="*/ 90888 h 609266"/>
                  <a:gd name="connsiteX3" fmla="*/ 1777682 w 1788759"/>
                  <a:gd name="connsiteY3" fmla="*/ 525240 h 609266"/>
                  <a:gd name="connsiteX4" fmla="*/ 1696453 w 1788759"/>
                  <a:gd name="connsiteY4" fmla="*/ 606470 h 609266"/>
                  <a:gd name="connsiteX5" fmla="*/ 82805 w 1788759"/>
                  <a:gd name="connsiteY5" fmla="*/ 606470 h 609266"/>
                  <a:gd name="connsiteX6" fmla="*/ 1575 w 1788759"/>
                  <a:gd name="connsiteY6" fmla="*/ 525240 h 609266"/>
                  <a:gd name="connsiteX7" fmla="*/ 1575 w 1788759"/>
                  <a:gd name="connsiteY7" fmla="*/ 90888 h 609266"/>
                  <a:gd name="connsiteX8" fmla="*/ 82805 w 1788759"/>
                  <a:gd name="connsiteY8" fmla="*/ 9658 h 60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759" h="609266">
                    <a:moveTo>
                      <a:pt x="82805" y="9658"/>
                    </a:moveTo>
                    <a:cubicBezTo>
                      <a:pt x="420440" y="291"/>
                      <a:pt x="765081" y="-4913"/>
                      <a:pt x="1696453" y="9658"/>
                    </a:cubicBezTo>
                    <a:cubicBezTo>
                      <a:pt x="1744530" y="14126"/>
                      <a:pt x="1778520" y="39256"/>
                      <a:pt x="1777682" y="90888"/>
                    </a:cubicBezTo>
                    <a:cubicBezTo>
                      <a:pt x="1794639" y="189786"/>
                      <a:pt x="1790907" y="301020"/>
                      <a:pt x="1777682" y="525240"/>
                    </a:cubicBezTo>
                    <a:cubicBezTo>
                      <a:pt x="1773570" y="568673"/>
                      <a:pt x="1750673" y="619086"/>
                      <a:pt x="1696453" y="606470"/>
                    </a:cubicBezTo>
                    <a:cubicBezTo>
                      <a:pt x="1202756" y="612639"/>
                      <a:pt x="708018" y="608932"/>
                      <a:pt x="82805" y="606470"/>
                    </a:cubicBezTo>
                    <a:cubicBezTo>
                      <a:pt x="38535" y="593803"/>
                      <a:pt x="-8121" y="592940"/>
                      <a:pt x="1575" y="525240"/>
                    </a:cubicBezTo>
                    <a:cubicBezTo>
                      <a:pt x="23050" y="418727"/>
                      <a:pt x="23736" y="327267"/>
                      <a:pt x="1575" y="90888"/>
                    </a:cubicBezTo>
                    <a:cubicBezTo>
                      <a:pt x="-5481" y="48039"/>
                      <a:pt x="40388" y="22706"/>
                      <a:pt x="82805" y="965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CF8DBDBB-51BB-7072-760B-015DD06DABC2}"/>
                  </a:ext>
                </a:extLst>
              </p:cNvPr>
              <p:cNvSpPr/>
              <p:nvPr/>
            </p:nvSpPr>
            <p:spPr>
              <a:xfrm>
                <a:off x="3771622" y="3830003"/>
                <a:ext cx="1784291" cy="607804"/>
              </a:xfrm>
              <a:custGeom>
                <a:avLst/>
                <a:gdLst>
                  <a:gd name="connsiteX0" fmla="*/ 83390 w 1784291"/>
                  <a:gd name="connsiteY0" fmla="*/ 2550 h 607804"/>
                  <a:gd name="connsiteX1" fmla="*/ 1697038 w 1784291"/>
                  <a:gd name="connsiteY1" fmla="*/ 2550 h 607804"/>
                  <a:gd name="connsiteX2" fmla="*/ 83390 w 1784291"/>
                  <a:gd name="connsiteY2" fmla="*/ 2550 h 607804"/>
                  <a:gd name="connsiteX3" fmla="*/ 1697038 w 1784291"/>
                  <a:gd name="connsiteY3" fmla="*/ 2550 h 607804"/>
                  <a:gd name="connsiteX4" fmla="*/ 1697038 w 1784291"/>
                  <a:gd name="connsiteY4" fmla="*/ 2550 h 607804"/>
                  <a:gd name="connsiteX5" fmla="*/ 1778268 w 1784291"/>
                  <a:gd name="connsiteY5" fmla="*/ 83780 h 607804"/>
                  <a:gd name="connsiteX6" fmla="*/ 1697038 w 1784291"/>
                  <a:gd name="connsiteY6" fmla="*/ 2550 h 607804"/>
                  <a:gd name="connsiteX7" fmla="*/ 1778268 w 1784291"/>
                  <a:gd name="connsiteY7" fmla="*/ 83780 h 607804"/>
                  <a:gd name="connsiteX8" fmla="*/ 1778268 w 1784291"/>
                  <a:gd name="connsiteY8" fmla="*/ 83780 h 607804"/>
                  <a:gd name="connsiteX9" fmla="*/ 1778268 w 1784291"/>
                  <a:gd name="connsiteY9" fmla="*/ 518132 h 607804"/>
                  <a:gd name="connsiteX10" fmla="*/ 1778268 w 1784291"/>
                  <a:gd name="connsiteY10" fmla="*/ 83780 h 607804"/>
                  <a:gd name="connsiteX11" fmla="*/ 1778268 w 1784291"/>
                  <a:gd name="connsiteY11" fmla="*/ 518132 h 607804"/>
                  <a:gd name="connsiteX12" fmla="*/ 1778268 w 1784291"/>
                  <a:gd name="connsiteY12" fmla="*/ 518132 h 607804"/>
                  <a:gd name="connsiteX13" fmla="*/ 1697038 w 1784291"/>
                  <a:gd name="connsiteY13" fmla="*/ 599362 h 607804"/>
                  <a:gd name="connsiteX14" fmla="*/ 1778268 w 1784291"/>
                  <a:gd name="connsiteY14" fmla="*/ 518132 h 607804"/>
                  <a:gd name="connsiteX15" fmla="*/ 1697038 w 1784291"/>
                  <a:gd name="connsiteY15" fmla="*/ 599362 h 607804"/>
                  <a:gd name="connsiteX16" fmla="*/ 1697038 w 1784291"/>
                  <a:gd name="connsiteY16" fmla="*/ 599362 h 607804"/>
                  <a:gd name="connsiteX17" fmla="*/ 83390 w 1784291"/>
                  <a:gd name="connsiteY17" fmla="*/ 599362 h 607804"/>
                  <a:gd name="connsiteX18" fmla="*/ 1697038 w 1784291"/>
                  <a:gd name="connsiteY18" fmla="*/ 599362 h 607804"/>
                  <a:gd name="connsiteX19" fmla="*/ 83390 w 1784291"/>
                  <a:gd name="connsiteY19" fmla="*/ 599362 h 607804"/>
                  <a:gd name="connsiteX20" fmla="*/ 83390 w 1784291"/>
                  <a:gd name="connsiteY20" fmla="*/ 599362 h 607804"/>
                  <a:gd name="connsiteX21" fmla="*/ 2161 w 1784291"/>
                  <a:gd name="connsiteY21" fmla="*/ 518132 h 607804"/>
                  <a:gd name="connsiteX22" fmla="*/ 83390 w 1784291"/>
                  <a:gd name="connsiteY22" fmla="*/ 599362 h 607804"/>
                  <a:gd name="connsiteX23" fmla="*/ 2161 w 1784291"/>
                  <a:gd name="connsiteY23" fmla="*/ 518132 h 607804"/>
                  <a:gd name="connsiteX24" fmla="*/ 2161 w 1784291"/>
                  <a:gd name="connsiteY24" fmla="*/ 518132 h 607804"/>
                  <a:gd name="connsiteX25" fmla="*/ 2161 w 1784291"/>
                  <a:gd name="connsiteY25" fmla="*/ 83780 h 607804"/>
                  <a:gd name="connsiteX26" fmla="*/ 2161 w 1784291"/>
                  <a:gd name="connsiteY26" fmla="*/ 518132 h 607804"/>
                  <a:gd name="connsiteX27" fmla="*/ 2161 w 1784291"/>
                  <a:gd name="connsiteY27" fmla="*/ 83780 h 607804"/>
                  <a:gd name="connsiteX28" fmla="*/ 2161 w 1784291"/>
                  <a:gd name="connsiteY28" fmla="*/ 83780 h 607804"/>
                  <a:gd name="connsiteX29" fmla="*/ 83390 w 1784291"/>
                  <a:gd name="connsiteY29" fmla="*/ 2550 h 607804"/>
                  <a:gd name="connsiteX30" fmla="*/ 2161 w 1784291"/>
                  <a:gd name="connsiteY30" fmla="*/ 83780 h 607804"/>
                  <a:gd name="connsiteX31" fmla="*/ 83390 w 1784291"/>
                  <a:gd name="connsiteY31" fmla="*/ 2550 h 607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84291" h="607804">
                    <a:moveTo>
                      <a:pt x="83390" y="2550"/>
                    </a:moveTo>
                    <a:cubicBezTo>
                      <a:pt x="728860" y="-217"/>
                      <a:pt x="1377553" y="62"/>
                      <a:pt x="1697038" y="2550"/>
                    </a:cubicBezTo>
                    <a:moveTo>
                      <a:pt x="83390" y="2550"/>
                    </a:moveTo>
                    <a:cubicBezTo>
                      <a:pt x="665374" y="3667"/>
                      <a:pt x="1243676" y="2956"/>
                      <a:pt x="1697038" y="2550"/>
                    </a:cubicBezTo>
                    <a:moveTo>
                      <a:pt x="1697038" y="2550"/>
                    </a:moveTo>
                    <a:cubicBezTo>
                      <a:pt x="1744329" y="-3796"/>
                      <a:pt x="1786974" y="39281"/>
                      <a:pt x="1778268" y="83780"/>
                    </a:cubicBezTo>
                    <a:moveTo>
                      <a:pt x="1697038" y="2550"/>
                    </a:moveTo>
                    <a:cubicBezTo>
                      <a:pt x="1757808" y="6890"/>
                      <a:pt x="1775729" y="24532"/>
                      <a:pt x="1778268" y="83780"/>
                    </a:cubicBezTo>
                    <a:moveTo>
                      <a:pt x="1778268" y="83780"/>
                    </a:moveTo>
                    <a:cubicBezTo>
                      <a:pt x="1780730" y="187526"/>
                      <a:pt x="1791137" y="294089"/>
                      <a:pt x="1778268" y="518132"/>
                    </a:cubicBezTo>
                    <a:moveTo>
                      <a:pt x="1778268" y="83780"/>
                    </a:moveTo>
                    <a:cubicBezTo>
                      <a:pt x="1777912" y="213925"/>
                      <a:pt x="1772531" y="338588"/>
                      <a:pt x="1778268" y="518132"/>
                    </a:cubicBezTo>
                    <a:moveTo>
                      <a:pt x="1778268" y="518132"/>
                    </a:moveTo>
                    <a:cubicBezTo>
                      <a:pt x="1779004" y="575957"/>
                      <a:pt x="1752223" y="603906"/>
                      <a:pt x="1697038" y="599362"/>
                    </a:cubicBezTo>
                    <a:moveTo>
                      <a:pt x="1778268" y="518132"/>
                    </a:moveTo>
                    <a:cubicBezTo>
                      <a:pt x="1771465" y="560879"/>
                      <a:pt x="1749406" y="593600"/>
                      <a:pt x="1697038" y="599362"/>
                    </a:cubicBezTo>
                    <a:moveTo>
                      <a:pt x="1697038" y="599362"/>
                    </a:moveTo>
                    <a:cubicBezTo>
                      <a:pt x="1098022" y="613019"/>
                      <a:pt x="496391" y="609642"/>
                      <a:pt x="83390" y="599362"/>
                    </a:cubicBezTo>
                    <a:moveTo>
                      <a:pt x="1697038" y="599362"/>
                    </a:moveTo>
                    <a:cubicBezTo>
                      <a:pt x="1136911" y="588726"/>
                      <a:pt x="581276" y="592076"/>
                      <a:pt x="83390" y="599362"/>
                    </a:cubicBezTo>
                    <a:moveTo>
                      <a:pt x="83390" y="599362"/>
                    </a:moveTo>
                    <a:cubicBezTo>
                      <a:pt x="27190" y="596366"/>
                      <a:pt x="2440" y="570779"/>
                      <a:pt x="2161" y="518132"/>
                    </a:cubicBezTo>
                    <a:moveTo>
                      <a:pt x="83390" y="599362"/>
                    </a:moveTo>
                    <a:cubicBezTo>
                      <a:pt x="31023" y="594970"/>
                      <a:pt x="7999" y="571667"/>
                      <a:pt x="2161" y="518132"/>
                    </a:cubicBezTo>
                    <a:moveTo>
                      <a:pt x="2161" y="518132"/>
                    </a:moveTo>
                    <a:cubicBezTo>
                      <a:pt x="4395" y="355494"/>
                      <a:pt x="9497" y="171026"/>
                      <a:pt x="2161" y="83780"/>
                    </a:cubicBezTo>
                    <a:moveTo>
                      <a:pt x="2161" y="518132"/>
                    </a:moveTo>
                    <a:cubicBezTo>
                      <a:pt x="4801" y="359099"/>
                      <a:pt x="257" y="199761"/>
                      <a:pt x="2161" y="83780"/>
                    </a:cubicBezTo>
                    <a:moveTo>
                      <a:pt x="2161" y="83780"/>
                    </a:moveTo>
                    <a:cubicBezTo>
                      <a:pt x="-530" y="28848"/>
                      <a:pt x="32977" y="-5827"/>
                      <a:pt x="83390" y="2550"/>
                    </a:cubicBezTo>
                    <a:moveTo>
                      <a:pt x="2161" y="83780"/>
                    </a:moveTo>
                    <a:cubicBezTo>
                      <a:pt x="-9465" y="26056"/>
                      <a:pt x="34780" y="1407"/>
                      <a:pt x="83390" y="2550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ECD8320-BA00-5597-48B7-58749ED7AEA5}"/>
                </a:ext>
              </a:extLst>
            </p:cNvPr>
            <p:cNvSpPr txBox="1"/>
            <p:nvPr/>
          </p:nvSpPr>
          <p:spPr>
            <a:xfrm>
              <a:off x="4152695" y="2631689"/>
              <a:ext cx="1907896" cy="338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ai.dartmouth.edu</a:t>
              </a:r>
              <a:endParaRPr lang="en-US" sz="16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B72CB7F-F6D9-1210-F301-8147F099DFA8}"/>
              </a:ext>
            </a:extLst>
          </p:cNvPr>
          <p:cNvSpPr txBox="1"/>
          <p:nvPr/>
        </p:nvSpPr>
        <p:spPr>
          <a:xfrm>
            <a:off x="4152695" y="2874489"/>
            <a:ext cx="848310" cy="253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tool hub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364893C-AE56-2053-AC13-859E71562B90}"/>
              </a:ext>
            </a:extLst>
          </p:cNvPr>
          <p:cNvSpPr txBox="1"/>
          <p:nvPr/>
        </p:nvSpPr>
        <p:spPr>
          <a:xfrm>
            <a:off x="4152695" y="3056443"/>
            <a:ext cx="2053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rPr>
              <a:t>- project showcase platform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6CA802-B9ED-A822-FD87-799587938E58}"/>
              </a:ext>
            </a:extLst>
          </p:cNvPr>
          <p:cNvGrpSpPr/>
          <p:nvPr/>
        </p:nvGrpSpPr>
        <p:grpSpPr>
          <a:xfrm>
            <a:off x="8235897" y="2847840"/>
            <a:ext cx="1813002" cy="333154"/>
            <a:chOff x="8235897" y="2847840"/>
            <a:chExt cx="1813002" cy="333154"/>
          </a:xfrm>
        </p:grpSpPr>
        <p:grpSp>
          <p:nvGrpSpPr>
            <p:cNvPr id="160" name="Content Placeholder 8">
              <a:extLst>
                <a:ext uri="{FF2B5EF4-FFF2-40B4-BE49-F238E27FC236}">
                  <a16:creationId xmlns:a16="http://schemas.microsoft.com/office/drawing/2014/main" id="{8E1B05DF-7E4E-23BD-D0E1-3E624E015F77}"/>
                </a:ext>
              </a:extLst>
            </p:cNvPr>
            <p:cNvGrpSpPr/>
            <p:nvPr/>
          </p:nvGrpSpPr>
          <p:grpSpPr>
            <a:xfrm>
              <a:off x="8235897" y="2847840"/>
              <a:ext cx="1813002" cy="333154"/>
              <a:chOff x="6534853" y="4033556"/>
              <a:chExt cx="1214830" cy="223235"/>
            </a:xfrm>
          </p:grpSpPr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08FFBBA5-C0BD-B007-8668-A8BE2109597B}"/>
                  </a:ext>
                </a:extLst>
              </p:cNvPr>
              <p:cNvSpPr/>
              <p:nvPr/>
            </p:nvSpPr>
            <p:spPr>
              <a:xfrm>
                <a:off x="6536221" y="4034214"/>
                <a:ext cx="1211115" cy="219559"/>
              </a:xfrm>
              <a:custGeom>
                <a:avLst/>
                <a:gdLst>
                  <a:gd name="connsiteX0" fmla="*/ 56415 w 1211115"/>
                  <a:gd name="connsiteY0" fmla="*/ 1376 h 219559"/>
                  <a:gd name="connsiteX1" fmla="*/ 1157785 w 1211115"/>
                  <a:gd name="connsiteY1" fmla="*/ 1376 h 219559"/>
                  <a:gd name="connsiteX2" fmla="*/ 1212488 w 1211115"/>
                  <a:gd name="connsiteY2" fmla="*/ 56080 h 219559"/>
                  <a:gd name="connsiteX3" fmla="*/ 1212488 w 1211115"/>
                  <a:gd name="connsiteY3" fmla="*/ 165512 h 219559"/>
                  <a:gd name="connsiteX4" fmla="*/ 1157785 w 1211115"/>
                  <a:gd name="connsiteY4" fmla="*/ 220215 h 219559"/>
                  <a:gd name="connsiteX5" fmla="*/ 56415 w 1211115"/>
                  <a:gd name="connsiteY5" fmla="*/ 220215 h 219559"/>
                  <a:gd name="connsiteX6" fmla="*/ 1712 w 1211115"/>
                  <a:gd name="connsiteY6" fmla="*/ 165512 h 219559"/>
                  <a:gd name="connsiteX7" fmla="*/ 1712 w 1211115"/>
                  <a:gd name="connsiteY7" fmla="*/ 56080 h 219559"/>
                  <a:gd name="connsiteX8" fmla="*/ 56415 w 1211115"/>
                  <a:gd name="connsiteY8" fmla="*/ 1376 h 219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1115" h="219559">
                    <a:moveTo>
                      <a:pt x="56415" y="1376"/>
                    </a:moveTo>
                    <a:cubicBezTo>
                      <a:pt x="490561" y="4499"/>
                      <a:pt x="931992" y="12292"/>
                      <a:pt x="1157785" y="1376"/>
                    </a:cubicBezTo>
                    <a:cubicBezTo>
                      <a:pt x="1191063" y="2519"/>
                      <a:pt x="1209594" y="24019"/>
                      <a:pt x="1212488" y="56080"/>
                    </a:cubicBezTo>
                    <a:cubicBezTo>
                      <a:pt x="1204872" y="84789"/>
                      <a:pt x="1207995" y="114083"/>
                      <a:pt x="1212488" y="165512"/>
                    </a:cubicBezTo>
                    <a:cubicBezTo>
                      <a:pt x="1203552" y="200136"/>
                      <a:pt x="1201801" y="218083"/>
                      <a:pt x="1157785" y="220215"/>
                    </a:cubicBezTo>
                    <a:cubicBezTo>
                      <a:pt x="926078" y="216560"/>
                      <a:pt x="692569" y="219682"/>
                      <a:pt x="56415" y="220215"/>
                    </a:cubicBezTo>
                    <a:cubicBezTo>
                      <a:pt x="14024" y="220418"/>
                      <a:pt x="2042" y="202827"/>
                      <a:pt x="1712" y="165512"/>
                    </a:cubicBezTo>
                    <a:cubicBezTo>
                      <a:pt x="9658" y="148860"/>
                      <a:pt x="8591" y="124211"/>
                      <a:pt x="1712" y="56080"/>
                    </a:cubicBezTo>
                    <a:cubicBezTo>
                      <a:pt x="-2045" y="15236"/>
                      <a:pt x="25929" y="-3345"/>
                      <a:pt x="56415" y="137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18FCAE8-B38F-58E1-6332-7E35F50F16DD}"/>
                  </a:ext>
                </a:extLst>
              </p:cNvPr>
              <p:cNvSpPr/>
              <p:nvPr/>
            </p:nvSpPr>
            <p:spPr>
              <a:xfrm>
                <a:off x="6534853" y="4033556"/>
                <a:ext cx="1214830" cy="223235"/>
              </a:xfrm>
              <a:custGeom>
                <a:avLst/>
                <a:gdLst>
                  <a:gd name="connsiteX0" fmla="*/ 57783 w 1214830"/>
                  <a:gd name="connsiteY0" fmla="*/ 2035 h 223235"/>
                  <a:gd name="connsiteX1" fmla="*/ 1159152 w 1214830"/>
                  <a:gd name="connsiteY1" fmla="*/ 2035 h 223235"/>
                  <a:gd name="connsiteX2" fmla="*/ 57783 w 1214830"/>
                  <a:gd name="connsiteY2" fmla="*/ 2035 h 223235"/>
                  <a:gd name="connsiteX3" fmla="*/ 1159152 w 1214830"/>
                  <a:gd name="connsiteY3" fmla="*/ 2035 h 223235"/>
                  <a:gd name="connsiteX4" fmla="*/ 1159152 w 1214830"/>
                  <a:gd name="connsiteY4" fmla="*/ 2035 h 223235"/>
                  <a:gd name="connsiteX5" fmla="*/ 1213855 w 1214830"/>
                  <a:gd name="connsiteY5" fmla="*/ 56738 h 223235"/>
                  <a:gd name="connsiteX6" fmla="*/ 1159152 w 1214830"/>
                  <a:gd name="connsiteY6" fmla="*/ 2035 h 223235"/>
                  <a:gd name="connsiteX7" fmla="*/ 1213855 w 1214830"/>
                  <a:gd name="connsiteY7" fmla="*/ 56738 h 223235"/>
                  <a:gd name="connsiteX8" fmla="*/ 1213855 w 1214830"/>
                  <a:gd name="connsiteY8" fmla="*/ 56738 h 223235"/>
                  <a:gd name="connsiteX9" fmla="*/ 1213855 w 1214830"/>
                  <a:gd name="connsiteY9" fmla="*/ 166170 h 223235"/>
                  <a:gd name="connsiteX10" fmla="*/ 1213855 w 1214830"/>
                  <a:gd name="connsiteY10" fmla="*/ 56738 h 223235"/>
                  <a:gd name="connsiteX11" fmla="*/ 1213855 w 1214830"/>
                  <a:gd name="connsiteY11" fmla="*/ 166170 h 223235"/>
                  <a:gd name="connsiteX12" fmla="*/ 1213855 w 1214830"/>
                  <a:gd name="connsiteY12" fmla="*/ 166170 h 223235"/>
                  <a:gd name="connsiteX13" fmla="*/ 1159152 w 1214830"/>
                  <a:gd name="connsiteY13" fmla="*/ 220873 h 223235"/>
                  <a:gd name="connsiteX14" fmla="*/ 1213855 w 1214830"/>
                  <a:gd name="connsiteY14" fmla="*/ 166170 h 223235"/>
                  <a:gd name="connsiteX15" fmla="*/ 1159152 w 1214830"/>
                  <a:gd name="connsiteY15" fmla="*/ 220873 h 223235"/>
                  <a:gd name="connsiteX16" fmla="*/ 1159152 w 1214830"/>
                  <a:gd name="connsiteY16" fmla="*/ 220873 h 223235"/>
                  <a:gd name="connsiteX17" fmla="*/ 57783 w 1214830"/>
                  <a:gd name="connsiteY17" fmla="*/ 220873 h 223235"/>
                  <a:gd name="connsiteX18" fmla="*/ 1159152 w 1214830"/>
                  <a:gd name="connsiteY18" fmla="*/ 220873 h 223235"/>
                  <a:gd name="connsiteX19" fmla="*/ 57783 w 1214830"/>
                  <a:gd name="connsiteY19" fmla="*/ 220873 h 223235"/>
                  <a:gd name="connsiteX20" fmla="*/ 57783 w 1214830"/>
                  <a:gd name="connsiteY20" fmla="*/ 220873 h 223235"/>
                  <a:gd name="connsiteX21" fmla="*/ 3080 w 1214830"/>
                  <a:gd name="connsiteY21" fmla="*/ 166170 h 223235"/>
                  <a:gd name="connsiteX22" fmla="*/ 57783 w 1214830"/>
                  <a:gd name="connsiteY22" fmla="*/ 220873 h 223235"/>
                  <a:gd name="connsiteX23" fmla="*/ 3080 w 1214830"/>
                  <a:gd name="connsiteY23" fmla="*/ 166170 h 223235"/>
                  <a:gd name="connsiteX24" fmla="*/ 3080 w 1214830"/>
                  <a:gd name="connsiteY24" fmla="*/ 166170 h 223235"/>
                  <a:gd name="connsiteX25" fmla="*/ 3080 w 1214830"/>
                  <a:gd name="connsiteY25" fmla="*/ 56738 h 223235"/>
                  <a:gd name="connsiteX26" fmla="*/ 3080 w 1214830"/>
                  <a:gd name="connsiteY26" fmla="*/ 166170 h 223235"/>
                  <a:gd name="connsiteX27" fmla="*/ 3080 w 1214830"/>
                  <a:gd name="connsiteY27" fmla="*/ 56738 h 223235"/>
                  <a:gd name="connsiteX28" fmla="*/ 3080 w 1214830"/>
                  <a:gd name="connsiteY28" fmla="*/ 56738 h 223235"/>
                  <a:gd name="connsiteX29" fmla="*/ 57783 w 1214830"/>
                  <a:gd name="connsiteY29" fmla="*/ 2035 h 223235"/>
                  <a:gd name="connsiteX30" fmla="*/ 3080 w 1214830"/>
                  <a:gd name="connsiteY30" fmla="*/ 56738 h 223235"/>
                  <a:gd name="connsiteX31" fmla="*/ 57783 w 1214830"/>
                  <a:gd name="connsiteY31" fmla="*/ 2035 h 22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14830" h="223235">
                    <a:moveTo>
                      <a:pt x="57783" y="2035"/>
                    </a:moveTo>
                    <a:cubicBezTo>
                      <a:pt x="385061" y="2187"/>
                      <a:pt x="718889" y="-1138"/>
                      <a:pt x="1159152" y="2035"/>
                    </a:cubicBezTo>
                    <a:moveTo>
                      <a:pt x="57783" y="2035"/>
                    </a:moveTo>
                    <a:cubicBezTo>
                      <a:pt x="397957" y="2923"/>
                      <a:pt x="735820" y="2568"/>
                      <a:pt x="1159152" y="2035"/>
                    </a:cubicBezTo>
                    <a:moveTo>
                      <a:pt x="1159152" y="2035"/>
                    </a:moveTo>
                    <a:cubicBezTo>
                      <a:pt x="1192025" y="2415"/>
                      <a:pt x="1211266" y="16808"/>
                      <a:pt x="1213855" y="56738"/>
                    </a:cubicBezTo>
                    <a:moveTo>
                      <a:pt x="1159152" y="2035"/>
                    </a:moveTo>
                    <a:cubicBezTo>
                      <a:pt x="1193091" y="1806"/>
                      <a:pt x="1215912" y="22698"/>
                      <a:pt x="1213855" y="56738"/>
                    </a:cubicBezTo>
                    <a:moveTo>
                      <a:pt x="1213855" y="56738"/>
                    </a:moveTo>
                    <a:cubicBezTo>
                      <a:pt x="1218272" y="90195"/>
                      <a:pt x="1215378" y="124438"/>
                      <a:pt x="1213855" y="166170"/>
                    </a:cubicBezTo>
                    <a:moveTo>
                      <a:pt x="1213855" y="56738"/>
                    </a:moveTo>
                    <a:cubicBezTo>
                      <a:pt x="1213145" y="92758"/>
                      <a:pt x="1215505" y="131520"/>
                      <a:pt x="1213855" y="166170"/>
                    </a:cubicBezTo>
                    <a:moveTo>
                      <a:pt x="1213855" y="166170"/>
                    </a:moveTo>
                    <a:cubicBezTo>
                      <a:pt x="1216546" y="197621"/>
                      <a:pt x="1197939" y="217243"/>
                      <a:pt x="1159152" y="220873"/>
                    </a:cubicBezTo>
                    <a:moveTo>
                      <a:pt x="1213855" y="166170"/>
                    </a:moveTo>
                    <a:cubicBezTo>
                      <a:pt x="1213145" y="197342"/>
                      <a:pt x="1196290" y="222955"/>
                      <a:pt x="1159152" y="220873"/>
                    </a:cubicBezTo>
                    <a:moveTo>
                      <a:pt x="1159152" y="220873"/>
                    </a:moveTo>
                    <a:cubicBezTo>
                      <a:pt x="827787" y="218767"/>
                      <a:pt x="498275" y="220823"/>
                      <a:pt x="57783" y="220873"/>
                    </a:cubicBezTo>
                    <a:moveTo>
                      <a:pt x="1159152" y="220873"/>
                    </a:moveTo>
                    <a:cubicBezTo>
                      <a:pt x="839946" y="224046"/>
                      <a:pt x="519522" y="225671"/>
                      <a:pt x="57783" y="220873"/>
                    </a:cubicBezTo>
                    <a:moveTo>
                      <a:pt x="57783" y="220873"/>
                    </a:moveTo>
                    <a:cubicBezTo>
                      <a:pt x="20418" y="223310"/>
                      <a:pt x="6558" y="201759"/>
                      <a:pt x="3080" y="166170"/>
                    </a:cubicBezTo>
                    <a:moveTo>
                      <a:pt x="57783" y="220873"/>
                    </a:moveTo>
                    <a:cubicBezTo>
                      <a:pt x="22194" y="217066"/>
                      <a:pt x="3309" y="205364"/>
                      <a:pt x="3080" y="166170"/>
                    </a:cubicBezTo>
                    <a:moveTo>
                      <a:pt x="3080" y="166170"/>
                    </a:moveTo>
                    <a:cubicBezTo>
                      <a:pt x="2446" y="131977"/>
                      <a:pt x="-423" y="112152"/>
                      <a:pt x="3080" y="56738"/>
                    </a:cubicBezTo>
                    <a:moveTo>
                      <a:pt x="3080" y="166170"/>
                    </a:moveTo>
                    <a:cubicBezTo>
                      <a:pt x="1405" y="122433"/>
                      <a:pt x="1582" y="80701"/>
                      <a:pt x="3080" y="56738"/>
                    </a:cubicBezTo>
                    <a:moveTo>
                      <a:pt x="3080" y="56738"/>
                    </a:moveTo>
                    <a:cubicBezTo>
                      <a:pt x="7700" y="22799"/>
                      <a:pt x="23413" y="4395"/>
                      <a:pt x="57783" y="2035"/>
                    </a:cubicBezTo>
                    <a:moveTo>
                      <a:pt x="3080" y="56738"/>
                    </a:moveTo>
                    <a:cubicBezTo>
                      <a:pt x="-2047" y="18788"/>
                      <a:pt x="17600" y="-2255"/>
                      <a:pt x="57783" y="203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38B0425-8C24-FBEE-BF37-F6D40E987D01}"/>
                </a:ext>
              </a:extLst>
            </p:cNvPr>
            <p:cNvSpPr txBox="1"/>
            <p:nvPr/>
          </p:nvSpPr>
          <p:spPr>
            <a:xfrm>
              <a:off x="8383287" y="2874157"/>
              <a:ext cx="151676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api.dartmouth.edu</a:t>
              </a:r>
              <a:endParaRPr lang="en-US" sz="12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1E7CC2-8917-3A18-221D-00B7339AFC47}"/>
              </a:ext>
            </a:extLst>
          </p:cNvPr>
          <p:cNvGrpSpPr/>
          <p:nvPr/>
        </p:nvGrpSpPr>
        <p:grpSpPr>
          <a:xfrm>
            <a:off x="7678323" y="2143436"/>
            <a:ext cx="1453488" cy="680651"/>
            <a:chOff x="7678323" y="2143436"/>
            <a:chExt cx="1453488" cy="680651"/>
          </a:xfrm>
        </p:grpSpPr>
        <p:grpSp>
          <p:nvGrpSpPr>
            <p:cNvPr id="164" name="Content Placeholder 8">
              <a:extLst>
                <a:ext uri="{FF2B5EF4-FFF2-40B4-BE49-F238E27FC236}">
                  <a16:creationId xmlns:a16="http://schemas.microsoft.com/office/drawing/2014/main" id="{734DDA5F-32D7-1C0E-BAC2-E7B266B375E4}"/>
                </a:ext>
              </a:extLst>
            </p:cNvPr>
            <p:cNvGrpSpPr/>
            <p:nvPr/>
          </p:nvGrpSpPr>
          <p:grpSpPr>
            <a:xfrm>
              <a:off x="8910104" y="2143436"/>
              <a:ext cx="221707" cy="680651"/>
              <a:chOff x="6986616" y="3561559"/>
              <a:chExt cx="148558" cy="456081"/>
            </a:xfrm>
            <a:noFill/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E5A3DD1E-49AA-FAE8-2259-C014866F18EA}"/>
                  </a:ext>
                </a:extLst>
              </p:cNvPr>
              <p:cNvSpPr/>
              <p:nvPr/>
            </p:nvSpPr>
            <p:spPr>
              <a:xfrm>
                <a:off x="6986616" y="3561559"/>
                <a:ext cx="148345" cy="456081"/>
              </a:xfrm>
              <a:custGeom>
                <a:avLst/>
                <a:gdLst>
                  <a:gd name="connsiteX0" fmla="*/ 4876 w 148345"/>
                  <a:gd name="connsiteY0" fmla="*/ 2655 h 456081"/>
                  <a:gd name="connsiteX1" fmla="*/ 149896 w 148345"/>
                  <a:gd name="connsiteY1" fmla="*/ 453329 h 456081"/>
                  <a:gd name="connsiteX2" fmla="*/ 1551 w 148345"/>
                  <a:gd name="connsiteY2" fmla="*/ 472 h 456081"/>
                  <a:gd name="connsiteX3" fmla="*/ 147738 w 148345"/>
                  <a:gd name="connsiteY3" fmla="*/ 456553 h 456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345" h="456081">
                    <a:moveTo>
                      <a:pt x="4876" y="2655"/>
                    </a:moveTo>
                    <a:cubicBezTo>
                      <a:pt x="28889" y="77767"/>
                      <a:pt x="125476" y="378496"/>
                      <a:pt x="149896" y="453329"/>
                    </a:cubicBezTo>
                    <a:moveTo>
                      <a:pt x="1551" y="472"/>
                    </a:moveTo>
                    <a:cubicBezTo>
                      <a:pt x="25031" y="75939"/>
                      <a:pt x="122887" y="381060"/>
                      <a:pt x="147738" y="45655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98212B80-9DC2-4B7E-45A4-2D7EA63FD5EB}"/>
                  </a:ext>
                </a:extLst>
              </p:cNvPr>
              <p:cNvSpPr/>
              <p:nvPr/>
            </p:nvSpPr>
            <p:spPr>
              <a:xfrm>
                <a:off x="7093762" y="3967607"/>
                <a:ext cx="39040" cy="50032"/>
              </a:xfrm>
              <a:custGeom>
                <a:avLst/>
                <a:gdLst>
                  <a:gd name="connsiteX0" fmla="*/ 1551 w 39040"/>
                  <a:gd name="connsiteY0" fmla="*/ 472 h 50032"/>
                  <a:gd name="connsiteX1" fmla="*/ 40592 w 39040"/>
                  <a:gd name="connsiteY1" fmla="*/ 50504 h 50032"/>
                  <a:gd name="connsiteX2" fmla="*/ 1551 w 39040"/>
                  <a:gd name="connsiteY2" fmla="*/ 472 h 50032"/>
                  <a:gd name="connsiteX3" fmla="*/ 40592 w 39040"/>
                  <a:gd name="connsiteY3" fmla="*/ 50504 h 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40" h="50032">
                    <a:moveTo>
                      <a:pt x="1551" y="472"/>
                    </a:moveTo>
                    <a:cubicBezTo>
                      <a:pt x="17162" y="19053"/>
                      <a:pt x="27468" y="39589"/>
                      <a:pt x="40592" y="50504"/>
                    </a:cubicBezTo>
                    <a:moveTo>
                      <a:pt x="1551" y="472"/>
                    </a:moveTo>
                    <a:cubicBezTo>
                      <a:pt x="10207" y="12326"/>
                      <a:pt x="16350" y="18774"/>
                      <a:pt x="40592" y="5050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CA29E865-95EF-8474-0A2F-27B088271065}"/>
                  </a:ext>
                </a:extLst>
              </p:cNvPr>
              <p:cNvSpPr/>
              <p:nvPr/>
            </p:nvSpPr>
            <p:spPr>
              <a:xfrm>
                <a:off x="7132556" y="3954230"/>
                <a:ext cx="2618" cy="63410"/>
              </a:xfrm>
              <a:custGeom>
                <a:avLst/>
                <a:gdLst>
                  <a:gd name="connsiteX0" fmla="*/ 4057 w 2618"/>
                  <a:gd name="connsiteY0" fmla="*/ 472 h 63410"/>
                  <a:gd name="connsiteX1" fmla="*/ 1798 w 2618"/>
                  <a:gd name="connsiteY1" fmla="*/ 63882 h 63410"/>
                  <a:gd name="connsiteX2" fmla="*/ 4057 w 2618"/>
                  <a:gd name="connsiteY2" fmla="*/ 472 h 63410"/>
                  <a:gd name="connsiteX3" fmla="*/ 1798 w 2618"/>
                  <a:gd name="connsiteY3" fmla="*/ 63882 h 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18" h="63410">
                    <a:moveTo>
                      <a:pt x="4057" y="472"/>
                    </a:moveTo>
                    <a:cubicBezTo>
                      <a:pt x="4920" y="23927"/>
                      <a:pt x="478" y="49261"/>
                      <a:pt x="1798" y="63882"/>
                    </a:cubicBezTo>
                    <a:moveTo>
                      <a:pt x="4057" y="472"/>
                    </a:moveTo>
                    <a:cubicBezTo>
                      <a:pt x="4235" y="15093"/>
                      <a:pt x="1975" y="24257"/>
                      <a:pt x="1798" y="63882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72674A6-8FF1-91ED-F156-697F242186DD}"/>
                </a:ext>
              </a:extLst>
            </p:cNvPr>
            <p:cNvSpPr txBox="1"/>
            <p:nvPr/>
          </p:nvSpPr>
          <p:spPr>
            <a:xfrm>
              <a:off x="7678323" y="2282680"/>
              <a:ext cx="1338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RESTful interface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8363D7-AF8E-7AC6-67D9-2ACBF500B5E1}"/>
              </a:ext>
            </a:extLst>
          </p:cNvPr>
          <p:cNvGrpSpPr/>
          <p:nvPr/>
        </p:nvGrpSpPr>
        <p:grpSpPr>
          <a:xfrm>
            <a:off x="6770070" y="2799965"/>
            <a:ext cx="1431717" cy="267658"/>
            <a:chOff x="6770070" y="2799965"/>
            <a:chExt cx="1431717" cy="267658"/>
          </a:xfrm>
        </p:grpSpPr>
        <p:grpSp>
          <p:nvGrpSpPr>
            <p:cNvPr id="169" name="Content Placeholder 8">
              <a:extLst>
                <a:ext uri="{FF2B5EF4-FFF2-40B4-BE49-F238E27FC236}">
                  <a16:creationId xmlns:a16="http://schemas.microsoft.com/office/drawing/2014/main" id="{AC61FA8C-495C-A38B-E2CC-967AA6EB129E}"/>
                </a:ext>
              </a:extLst>
            </p:cNvPr>
            <p:cNvGrpSpPr/>
            <p:nvPr/>
          </p:nvGrpSpPr>
          <p:grpSpPr>
            <a:xfrm>
              <a:off x="6770070" y="3002843"/>
              <a:ext cx="1431717" cy="64780"/>
              <a:chOff x="5552653" y="4137418"/>
              <a:chExt cx="959344" cy="43407"/>
            </a:xfrm>
            <a:noFill/>
          </p:grpSpPr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DFF3866-3FAE-F101-D963-717983AD44FC}"/>
                  </a:ext>
                </a:extLst>
              </p:cNvPr>
              <p:cNvSpPr/>
              <p:nvPr/>
            </p:nvSpPr>
            <p:spPr>
              <a:xfrm>
                <a:off x="5552653" y="4152803"/>
                <a:ext cx="959344" cy="6461"/>
              </a:xfrm>
              <a:custGeom>
                <a:avLst/>
                <a:gdLst>
                  <a:gd name="connsiteX0" fmla="*/ 3295 w 959344"/>
                  <a:gd name="connsiteY0" fmla="*/ 729 h 6461"/>
                  <a:gd name="connsiteX1" fmla="*/ 960329 w 959344"/>
                  <a:gd name="connsiteY1" fmla="*/ 3039 h 6461"/>
                  <a:gd name="connsiteX2" fmla="*/ 985 w 959344"/>
                  <a:gd name="connsiteY2" fmla="*/ 5984 h 6461"/>
                  <a:gd name="connsiteX3" fmla="*/ 958806 w 959344"/>
                  <a:gd name="connsiteY3" fmla="*/ 7025 h 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344" h="6461">
                    <a:moveTo>
                      <a:pt x="3295" y="729"/>
                    </a:moveTo>
                    <a:cubicBezTo>
                      <a:pt x="163291" y="425"/>
                      <a:pt x="800942" y="3090"/>
                      <a:pt x="960329" y="3039"/>
                    </a:cubicBezTo>
                    <a:moveTo>
                      <a:pt x="985" y="5984"/>
                    </a:moveTo>
                    <a:cubicBezTo>
                      <a:pt x="160753" y="6086"/>
                      <a:pt x="799292" y="7634"/>
                      <a:pt x="958806" y="702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EE162891-0C68-7965-B7CA-F86AE8C87539}"/>
                  </a:ext>
                </a:extLst>
              </p:cNvPr>
              <p:cNvSpPr/>
              <p:nvPr/>
            </p:nvSpPr>
            <p:spPr>
              <a:xfrm>
                <a:off x="6450847" y="4159122"/>
                <a:ext cx="59627" cy="21703"/>
              </a:xfrm>
              <a:custGeom>
                <a:avLst/>
                <a:gdLst>
                  <a:gd name="connsiteX0" fmla="*/ 985 w 59627"/>
                  <a:gd name="connsiteY0" fmla="*/ 22409 h 21703"/>
                  <a:gd name="connsiteX1" fmla="*/ 60612 w 59627"/>
                  <a:gd name="connsiteY1" fmla="*/ 705 h 21703"/>
                  <a:gd name="connsiteX2" fmla="*/ 985 w 59627"/>
                  <a:gd name="connsiteY2" fmla="*/ 22409 h 21703"/>
                  <a:gd name="connsiteX3" fmla="*/ 60612 w 59627"/>
                  <a:gd name="connsiteY3" fmla="*/ 705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22409"/>
                    </a:moveTo>
                    <a:cubicBezTo>
                      <a:pt x="13931" y="18423"/>
                      <a:pt x="35939" y="10859"/>
                      <a:pt x="60612" y="705"/>
                    </a:cubicBezTo>
                    <a:moveTo>
                      <a:pt x="985" y="22409"/>
                    </a:moveTo>
                    <a:cubicBezTo>
                      <a:pt x="15860" y="17687"/>
                      <a:pt x="26064" y="13651"/>
                      <a:pt x="60612" y="705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7C717D1A-C651-D26F-FC92-B2FD9B96286D}"/>
                  </a:ext>
                </a:extLst>
              </p:cNvPr>
              <p:cNvSpPr/>
              <p:nvPr/>
            </p:nvSpPr>
            <p:spPr>
              <a:xfrm>
                <a:off x="6450847" y="4137418"/>
                <a:ext cx="59627" cy="21703"/>
              </a:xfrm>
              <a:custGeom>
                <a:avLst/>
                <a:gdLst>
                  <a:gd name="connsiteX0" fmla="*/ 985 w 59627"/>
                  <a:gd name="connsiteY0" fmla="*/ 705 h 21703"/>
                  <a:gd name="connsiteX1" fmla="*/ 60612 w 59627"/>
                  <a:gd name="connsiteY1" fmla="*/ 22409 h 21703"/>
                  <a:gd name="connsiteX2" fmla="*/ 985 w 59627"/>
                  <a:gd name="connsiteY2" fmla="*/ 705 h 21703"/>
                  <a:gd name="connsiteX3" fmla="*/ 60612 w 59627"/>
                  <a:gd name="connsiteY3" fmla="*/ 22409 h 21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627" h="21703">
                    <a:moveTo>
                      <a:pt x="985" y="705"/>
                    </a:moveTo>
                    <a:cubicBezTo>
                      <a:pt x="14134" y="9387"/>
                      <a:pt x="36167" y="14489"/>
                      <a:pt x="60612" y="22409"/>
                    </a:cubicBezTo>
                    <a:moveTo>
                      <a:pt x="985" y="705"/>
                    </a:moveTo>
                    <a:cubicBezTo>
                      <a:pt x="16291" y="5376"/>
                      <a:pt x="26496" y="10732"/>
                      <a:pt x="60612" y="2240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8790225-3198-2465-7831-8552DD1DCE3C}"/>
                </a:ext>
              </a:extLst>
            </p:cNvPr>
            <p:cNvSpPr txBox="1"/>
            <p:nvPr/>
          </p:nvSpPr>
          <p:spPr>
            <a:xfrm>
              <a:off x="6871346" y="2799965"/>
              <a:ext cx="1138453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Documentation</a:t>
              </a:r>
            </a:p>
          </p:txBody>
        </p:sp>
      </p:grpSp>
      <p:grpSp>
        <p:nvGrpSpPr>
          <p:cNvPr id="175" name="Content Placeholder 8">
            <a:extLst>
              <a:ext uri="{FF2B5EF4-FFF2-40B4-BE49-F238E27FC236}">
                <a16:creationId xmlns:a16="http://schemas.microsoft.com/office/drawing/2014/main" id="{D5199D1E-9C23-C0EB-C8A5-6B0C0CBDC543}"/>
              </a:ext>
            </a:extLst>
          </p:cNvPr>
          <p:cNvGrpSpPr/>
          <p:nvPr/>
        </p:nvGrpSpPr>
        <p:grpSpPr>
          <a:xfrm>
            <a:off x="9094482" y="3202110"/>
            <a:ext cx="64779" cy="396979"/>
            <a:chOff x="7110161" y="4270940"/>
            <a:chExt cx="43406" cy="266002"/>
          </a:xfrm>
          <a:noFill/>
        </p:grpSpPr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3C58B1E-AFF9-CF0D-7A50-0BF4811C87B5}"/>
                </a:ext>
              </a:extLst>
            </p:cNvPr>
            <p:cNvSpPr/>
            <p:nvPr/>
          </p:nvSpPr>
          <p:spPr>
            <a:xfrm>
              <a:off x="7130540" y="4270940"/>
              <a:ext cx="3989" cy="266002"/>
            </a:xfrm>
            <a:custGeom>
              <a:avLst/>
              <a:gdLst>
                <a:gd name="connsiteX0" fmla="*/ 5597 w 3989"/>
                <a:gd name="connsiteY0" fmla="*/ 2070 h 266002"/>
                <a:gd name="connsiteX1" fmla="*/ 5546 w 3989"/>
                <a:gd name="connsiteY1" fmla="*/ 264062 h 266002"/>
                <a:gd name="connsiteX2" fmla="*/ 1739 w 3989"/>
                <a:gd name="connsiteY2" fmla="*/ 750 h 266002"/>
                <a:gd name="connsiteX3" fmla="*/ 3566 w 3989"/>
                <a:gd name="connsiteY3" fmla="*/ 266753 h 26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89" h="266002">
                  <a:moveTo>
                    <a:pt x="5597" y="2070"/>
                  </a:moveTo>
                  <a:cubicBezTo>
                    <a:pt x="5369" y="45934"/>
                    <a:pt x="5521" y="220249"/>
                    <a:pt x="5546" y="264062"/>
                  </a:cubicBezTo>
                  <a:moveTo>
                    <a:pt x="1739" y="750"/>
                  </a:moveTo>
                  <a:cubicBezTo>
                    <a:pt x="1079" y="44792"/>
                    <a:pt x="3110" y="222305"/>
                    <a:pt x="3566" y="26675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1080BED2-1CA2-2DE7-D080-56323A46D5E2}"/>
                </a:ext>
              </a:extLst>
            </p:cNvPr>
            <p:cNvSpPr/>
            <p:nvPr/>
          </p:nvSpPr>
          <p:spPr>
            <a:xfrm>
              <a:off x="7110161" y="4477544"/>
              <a:ext cx="22338" cy="59399"/>
            </a:xfrm>
            <a:custGeom>
              <a:avLst/>
              <a:gdLst>
                <a:gd name="connsiteX0" fmla="*/ 1608 w 22338"/>
                <a:gd name="connsiteY0" fmla="*/ 750 h 59399"/>
                <a:gd name="connsiteX1" fmla="*/ 23946 w 22338"/>
                <a:gd name="connsiteY1" fmla="*/ 60150 h 59399"/>
                <a:gd name="connsiteX2" fmla="*/ 1608 w 22338"/>
                <a:gd name="connsiteY2" fmla="*/ 750 h 59399"/>
                <a:gd name="connsiteX3" fmla="*/ 23946 w 22338"/>
                <a:gd name="connsiteY3" fmla="*/ 60150 h 5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38" h="59399">
                  <a:moveTo>
                    <a:pt x="1608" y="750"/>
                  </a:moveTo>
                  <a:cubicBezTo>
                    <a:pt x="13589" y="22022"/>
                    <a:pt x="13056" y="42431"/>
                    <a:pt x="23946" y="60150"/>
                  </a:cubicBezTo>
                  <a:moveTo>
                    <a:pt x="1608" y="750"/>
                  </a:moveTo>
                  <a:cubicBezTo>
                    <a:pt x="6913" y="17301"/>
                    <a:pt x="12168" y="31948"/>
                    <a:pt x="23946" y="60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ADEB675F-0485-0F5F-BFEE-0A8FA08F72AA}"/>
                </a:ext>
              </a:extLst>
            </p:cNvPr>
            <p:cNvSpPr/>
            <p:nvPr/>
          </p:nvSpPr>
          <p:spPr>
            <a:xfrm>
              <a:off x="7132499" y="4477087"/>
              <a:ext cx="21068" cy="59856"/>
            </a:xfrm>
            <a:custGeom>
              <a:avLst/>
              <a:gdLst>
                <a:gd name="connsiteX0" fmla="*/ 22677 w 21068"/>
                <a:gd name="connsiteY0" fmla="*/ 750 h 59856"/>
                <a:gd name="connsiteX1" fmla="*/ 1608 w 21068"/>
                <a:gd name="connsiteY1" fmla="*/ 60607 h 59856"/>
                <a:gd name="connsiteX2" fmla="*/ 22677 w 21068"/>
                <a:gd name="connsiteY2" fmla="*/ 750 h 59856"/>
                <a:gd name="connsiteX3" fmla="*/ 1608 w 21068"/>
                <a:gd name="connsiteY3" fmla="*/ 6060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68" h="59856">
                  <a:moveTo>
                    <a:pt x="22677" y="750"/>
                  </a:moveTo>
                  <a:cubicBezTo>
                    <a:pt x="20113" y="22124"/>
                    <a:pt x="5010" y="42711"/>
                    <a:pt x="1608" y="60607"/>
                  </a:cubicBezTo>
                  <a:moveTo>
                    <a:pt x="22677" y="750"/>
                  </a:moveTo>
                  <a:cubicBezTo>
                    <a:pt x="16991" y="16996"/>
                    <a:pt x="11229" y="31745"/>
                    <a:pt x="1608" y="6060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4D25E9-A4C8-54A5-7F72-B77A972E9A64}"/>
              </a:ext>
            </a:extLst>
          </p:cNvPr>
          <p:cNvGrpSpPr/>
          <p:nvPr/>
        </p:nvGrpSpPr>
        <p:grpSpPr>
          <a:xfrm>
            <a:off x="5787643" y="3164025"/>
            <a:ext cx="2438082" cy="826087"/>
            <a:chOff x="5787643" y="3164025"/>
            <a:chExt cx="2438082" cy="826087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2A81FE3-3B65-EC54-002F-28175068F557}"/>
                </a:ext>
              </a:extLst>
            </p:cNvPr>
            <p:cNvSpPr txBox="1"/>
            <p:nvPr/>
          </p:nvSpPr>
          <p:spPr>
            <a:xfrm>
              <a:off x="6510414" y="3704015"/>
              <a:ext cx="1430200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open-source models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76A0CE-D844-7F2D-91A0-E69D5D9625C5}"/>
                </a:ext>
              </a:extLst>
            </p:cNvPr>
            <p:cNvGrpSpPr/>
            <p:nvPr/>
          </p:nvGrpSpPr>
          <p:grpSpPr>
            <a:xfrm>
              <a:off x="5787643" y="3164025"/>
              <a:ext cx="2438082" cy="826087"/>
              <a:chOff x="5787643" y="3164025"/>
              <a:chExt cx="2438082" cy="826087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29E3EF60-F826-44D3-6DCE-E3E97DD6C64B}"/>
                  </a:ext>
                </a:extLst>
              </p:cNvPr>
              <p:cNvSpPr/>
              <p:nvPr/>
            </p:nvSpPr>
            <p:spPr>
              <a:xfrm>
                <a:off x="5787643" y="3164025"/>
                <a:ext cx="2438082" cy="821955"/>
              </a:xfrm>
              <a:custGeom>
                <a:avLst/>
                <a:gdLst>
                  <a:gd name="connsiteX0" fmla="*/ 9258 w 1633675"/>
                  <a:gd name="connsiteY0" fmla="*/ 551722 h 550764"/>
                  <a:gd name="connsiteX1" fmla="*/ 1634405 w 1633675"/>
                  <a:gd name="connsiteY1" fmla="*/ 957 h 550764"/>
                  <a:gd name="connsiteX2" fmla="*/ 729 w 1633675"/>
                  <a:gd name="connsiteY2" fmla="*/ 545960 h 550764"/>
                  <a:gd name="connsiteX3" fmla="*/ 1629734 w 1633675"/>
                  <a:gd name="connsiteY3" fmla="*/ 9207 h 55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3675" h="550764">
                    <a:moveTo>
                      <a:pt x="9258" y="551722"/>
                    </a:moveTo>
                    <a:cubicBezTo>
                      <a:pt x="279066" y="459450"/>
                      <a:pt x="1363885" y="92798"/>
                      <a:pt x="1634405" y="957"/>
                    </a:cubicBezTo>
                    <a:moveTo>
                      <a:pt x="729" y="545960"/>
                    </a:moveTo>
                    <a:cubicBezTo>
                      <a:pt x="269166" y="454398"/>
                      <a:pt x="1358580" y="98941"/>
                      <a:pt x="1629734" y="920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C7C96898-6E78-9574-890F-E099F2815068}"/>
                  </a:ext>
                </a:extLst>
              </p:cNvPr>
              <p:cNvSpPr/>
              <p:nvPr/>
            </p:nvSpPr>
            <p:spPr>
              <a:xfrm>
                <a:off x="5799347" y="3927301"/>
                <a:ext cx="75879" cy="59476"/>
              </a:xfrm>
              <a:custGeom>
                <a:avLst/>
                <a:gdLst>
                  <a:gd name="connsiteX0" fmla="*/ 51573 w 50844"/>
                  <a:gd name="connsiteY0" fmla="*/ 1947 h 39853"/>
                  <a:gd name="connsiteX1" fmla="*/ 729 w 50844"/>
                  <a:gd name="connsiteY1" fmla="*/ 40811 h 39853"/>
                  <a:gd name="connsiteX2" fmla="*/ 50405 w 50844"/>
                  <a:gd name="connsiteY2" fmla="*/ 957 h 39853"/>
                  <a:gd name="connsiteX3" fmla="*/ 2632 w 50844"/>
                  <a:gd name="connsiteY3" fmla="*/ 39897 h 3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44" h="39853">
                    <a:moveTo>
                      <a:pt x="51573" y="1947"/>
                    </a:moveTo>
                    <a:cubicBezTo>
                      <a:pt x="30428" y="16086"/>
                      <a:pt x="10832" y="32383"/>
                      <a:pt x="729" y="40811"/>
                    </a:cubicBezTo>
                    <a:moveTo>
                      <a:pt x="50405" y="957"/>
                    </a:moveTo>
                    <a:cubicBezTo>
                      <a:pt x="40556" y="8547"/>
                      <a:pt x="27027" y="20960"/>
                      <a:pt x="2632" y="3989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8E447542-D977-279E-FE3A-B84DC57F0D3B}"/>
                  </a:ext>
                </a:extLst>
              </p:cNvPr>
              <p:cNvSpPr/>
              <p:nvPr/>
            </p:nvSpPr>
            <p:spPr>
              <a:xfrm>
                <a:off x="5799347" y="3985415"/>
                <a:ext cx="96677" cy="4697"/>
              </a:xfrm>
              <a:custGeom>
                <a:avLst/>
                <a:gdLst>
                  <a:gd name="connsiteX0" fmla="*/ 65509 w 64780"/>
                  <a:gd name="connsiteY0" fmla="*/ 4105 h 3147"/>
                  <a:gd name="connsiteX1" fmla="*/ 729 w 64780"/>
                  <a:gd name="connsiteY1" fmla="*/ 1871 h 3147"/>
                  <a:gd name="connsiteX2" fmla="*/ 64341 w 64780"/>
                  <a:gd name="connsiteY2" fmla="*/ 3140 h 3147"/>
                  <a:gd name="connsiteX3" fmla="*/ 2632 w 64780"/>
                  <a:gd name="connsiteY3" fmla="*/ 957 h 3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80" h="3147">
                    <a:moveTo>
                      <a:pt x="65509" y="4105"/>
                    </a:moveTo>
                    <a:cubicBezTo>
                      <a:pt x="38678" y="2150"/>
                      <a:pt x="13624" y="2277"/>
                      <a:pt x="729" y="1871"/>
                    </a:cubicBezTo>
                    <a:moveTo>
                      <a:pt x="64341" y="3140"/>
                    </a:moveTo>
                    <a:cubicBezTo>
                      <a:pt x="51040" y="272"/>
                      <a:pt x="34007" y="2353"/>
                      <a:pt x="2632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0393E897-1A90-61E0-FA30-6BC1717862B1}"/>
                  </a:ext>
                </a:extLst>
              </p:cNvPr>
              <p:cNvSpPr/>
              <p:nvPr/>
            </p:nvSpPr>
            <p:spPr>
              <a:xfrm>
                <a:off x="8143596" y="3175770"/>
                <a:ext cx="77016" cy="61143"/>
              </a:xfrm>
              <a:custGeom>
                <a:avLst/>
                <a:gdLst>
                  <a:gd name="connsiteX0" fmla="*/ 1871 w 51606"/>
                  <a:gd name="connsiteY0" fmla="*/ 41928 h 40970"/>
                  <a:gd name="connsiteX1" fmla="*/ 50431 w 51606"/>
                  <a:gd name="connsiteY1" fmla="*/ 1871 h 40970"/>
                  <a:gd name="connsiteX2" fmla="*/ 729 w 51606"/>
                  <a:gd name="connsiteY2" fmla="*/ 40963 h 40970"/>
                  <a:gd name="connsiteX3" fmla="*/ 52335 w 51606"/>
                  <a:gd name="connsiteY3" fmla="*/ 957 h 40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606" h="40970">
                    <a:moveTo>
                      <a:pt x="1871" y="41928"/>
                    </a:moveTo>
                    <a:cubicBezTo>
                      <a:pt x="19310" y="25047"/>
                      <a:pt x="38754" y="10349"/>
                      <a:pt x="50431" y="1871"/>
                    </a:cubicBezTo>
                    <a:moveTo>
                      <a:pt x="729" y="40963"/>
                    </a:moveTo>
                    <a:cubicBezTo>
                      <a:pt x="16010" y="29134"/>
                      <a:pt x="27534" y="21671"/>
                      <a:pt x="52335" y="95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42EA6FDB-720D-A8EF-EA2A-8BBFF827C2AC}"/>
                  </a:ext>
                </a:extLst>
              </p:cNvPr>
              <p:cNvSpPr/>
              <p:nvPr/>
            </p:nvSpPr>
            <p:spPr>
              <a:xfrm>
                <a:off x="8123366" y="3173367"/>
                <a:ext cx="97246" cy="3765"/>
              </a:xfrm>
              <a:custGeom>
                <a:avLst/>
                <a:gdLst>
                  <a:gd name="connsiteX0" fmla="*/ 1871 w 65161"/>
                  <a:gd name="connsiteY0" fmla="*/ 2288 h 2523"/>
                  <a:gd name="connsiteX1" fmla="*/ 63986 w 65161"/>
                  <a:gd name="connsiteY1" fmla="*/ 3481 h 2523"/>
                  <a:gd name="connsiteX2" fmla="*/ 729 w 65161"/>
                  <a:gd name="connsiteY2" fmla="*/ 1323 h 2523"/>
                  <a:gd name="connsiteX3" fmla="*/ 65890 w 65161"/>
                  <a:gd name="connsiteY3" fmla="*/ 2567 h 2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161" h="2523">
                    <a:moveTo>
                      <a:pt x="1871" y="2288"/>
                    </a:moveTo>
                    <a:cubicBezTo>
                      <a:pt x="24869" y="1603"/>
                      <a:pt x="49593" y="3100"/>
                      <a:pt x="63986" y="3481"/>
                    </a:cubicBezTo>
                    <a:moveTo>
                      <a:pt x="729" y="1323"/>
                    </a:moveTo>
                    <a:cubicBezTo>
                      <a:pt x="19386" y="-47"/>
                      <a:pt x="34312" y="2897"/>
                      <a:pt x="65890" y="2567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883D3B-B0EA-1F59-F60E-80D0AC6183A6}"/>
              </a:ext>
            </a:extLst>
          </p:cNvPr>
          <p:cNvGrpSpPr/>
          <p:nvPr/>
        </p:nvGrpSpPr>
        <p:grpSpPr>
          <a:xfrm>
            <a:off x="4862770" y="4254469"/>
            <a:ext cx="1360851" cy="1100816"/>
            <a:chOff x="4862770" y="4254469"/>
            <a:chExt cx="1360851" cy="110081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4CB9C0-A26B-65D5-6FC3-E8FF32AAD370}"/>
                </a:ext>
              </a:extLst>
            </p:cNvPr>
            <p:cNvGrpSpPr/>
            <p:nvPr/>
          </p:nvGrpSpPr>
          <p:grpSpPr>
            <a:xfrm>
              <a:off x="4886395" y="4254469"/>
              <a:ext cx="1337226" cy="1100816"/>
              <a:chOff x="4886395" y="4254469"/>
              <a:chExt cx="1337226" cy="1100816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4193E17-828F-D493-960F-3F1448F39E38}"/>
                  </a:ext>
                </a:extLst>
              </p:cNvPr>
              <p:cNvSpPr txBox="1"/>
              <p:nvPr/>
            </p:nvSpPr>
            <p:spPr>
              <a:xfrm>
                <a:off x="4886395" y="4401322"/>
                <a:ext cx="1337226" cy="253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commercial models</a:t>
                </a: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CD05D15F-7B6D-0B6A-F99B-8CC020BDD6EB}"/>
                  </a:ext>
                </a:extLst>
              </p:cNvPr>
              <p:cNvSpPr/>
              <p:nvPr/>
            </p:nvSpPr>
            <p:spPr>
              <a:xfrm>
                <a:off x="4894327" y="4254469"/>
                <a:ext cx="10114" cy="1100816"/>
              </a:xfrm>
              <a:custGeom>
                <a:avLst/>
                <a:gdLst>
                  <a:gd name="connsiteX0" fmla="*/ 490 w 6777"/>
                  <a:gd name="connsiteY0" fmla="*/ 738938 h 737619"/>
                  <a:gd name="connsiteX1" fmla="*/ 7267 w 6777"/>
                  <a:gd name="connsiteY1" fmla="*/ 1319 h 737619"/>
                  <a:gd name="connsiteX2" fmla="*/ 490 w 6777"/>
                  <a:gd name="connsiteY2" fmla="*/ 738938 h 737619"/>
                  <a:gd name="connsiteX3" fmla="*/ 7267 w 6777"/>
                  <a:gd name="connsiteY3" fmla="*/ 1319 h 73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77" h="737619"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  <a:moveTo>
                      <a:pt x="490" y="738938"/>
                    </a:moveTo>
                    <a:cubicBezTo>
                      <a:pt x="1607" y="616002"/>
                      <a:pt x="6125" y="124256"/>
                      <a:pt x="7267" y="1319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CC59037-3BD0-52CB-B889-E429A641D195}"/>
                </a:ext>
              </a:extLst>
            </p:cNvPr>
            <p:cNvSpPr/>
            <p:nvPr/>
          </p:nvSpPr>
          <p:spPr>
            <a:xfrm>
              <a:off x="4862770" y="5265995"/>
              <a:ext cx="31557" cy="89290"/>
            </a:xfrm>
            <a:custGeom>
              <a:avLst/>
              <a:gdLst>
                <a:gd name="connsiteX0" fmla="*/ 490 w 21145"/>
                <a:gd name="connsiteY0" fmla="*/ 1319 h 59830"/>
                <a:gd name="connsiteX1" fmla="*/ 21635 w 21145"/>
                <a:gd name="connsiteY1" fmla="*/ 61150 h 59830"/>
                <a:gd name="connsiteX2" fmla="*/ 490 w 21145"/>
                <a:gd name="connsiteY2" fmla="*/ 1319 h 59830"/>
                <a:gd name="connsiteX3" fmla="*/ 21635 w 21145"/>
                <a:gd name="connsiteY3" fmla="*/ 61150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490" y="1319"/>
                  </a:moveTo>
                  <a:cubicBezTo>
                    <a:pt x="6861" y="19393"/>
                    <a:pt x="13258" y="37466"/>
                    <a:pt x="21635" y="61150"/>
                  </a:cubicBezTo>
                  <a:moveTo>
                    <a:pt x="490" y="1319"/>
                  </a:moveTo>
                  <a:cubicBezTo>
                    <a:pt x="8917" y="25180"/>
                    <a:pt x="17345" y="49042"/>
                    <a:pt x="21635" y="61150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64958A7C-4517-F3D4-FC9F-DBF7FDE9A5D7}"/>
                </a:ext>
              </a:extLst>
            </p:cNvPr>
            <p:cNvSpPr/>
            <p:nvPr/>
          </p:nvSpPr>
          <p:spPr>
            <a:xfrm>
              <a:off x="4894327" y="5266601"/>
              <a:ext cx="33222" cy="88684"/>
            </a:xfrm>
            <a:custGeom>
              <a:avLst/>
              <a:gdLst>
                <a:gd name="connsiteX0" fmla="*/ 22752 w 22261"/>
                <a:gd name="connsiteY0" fmla="*/ 1319 h 59424"/>
                <a:gd name="connsiteX1" fmla="*/ 490 w 22261"/>
                <a:gd name="connsiteY1" fmla="*/ 60744 h 59424"/>
                <a:gd name="connsiteX2" fmla="*/ 22752 w 22261"/>
                <a:gd name="connsiteY2" fmla="*/ 1319 h 59424"/>
                <a:gd name="connsiteX3" fmla="*/ 490 w 22261"/>
                <a:gd name="connsiteY3" fmla="*/ 60744 h 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24">
                  <a:moveTo>
                    <a:pt x="22752" y="1319"/>
                  </a:moveTo>
                  <a:cubicBezTo>
                    <a:pt x="16025" y="19266"/>
                    <a:pt x="9298" y="37213"/>
                    <a:pt x="490" y="60744"/>
                  </a:cubicBezTo>
                  <a:moveTo>
                    <a:pt x="22752" y="1319"/>
                  </a:moveTo>
                  <a:cubicBezTo>
                    <a:pt x="13867" y="25028"/>
                    <a:pt x="4983" y="48712"/>
                    <a:pt x="490" y="6074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5BDC859-48E9-6BD9-7DFE-D4E25E72A907}"/>
                </a:ext>
              </a:extLst>
            </p:cNvPr>
            <p:cNvSpPr/>
            <p:nvPr/>
          </p:nvSpPr>
          <p:spPr>
            <a:xfrm>
              <a:off x="4904442" y="4254469"/>
              <a:ext cx="31557" cy="89290"/>
            </a:xfrm>
            <a:custGeom>
              <a:avLst/>
              <a:gdLst>
                <a:gd name="connsiteX0" fmla="*/ 21635 w 21145"/>
                <a:gd name="connsiteY0" fmla="*/ 61150 h 59830"/>
                <a:gd name="connsiteX1" fmla="*/ 490 w 21145"/>
                <a:gd name="connsiteY1" fmla="*/ 1319 h 59830"/>
                <a:gd name="connsiteX2" fmla="*/ 21635 w 21145"/>
                <a:gd name="connsiteY2" fmla="*/ 61150 h 59830"/>
                <a:gd name="connsiteX3" fmla="*/ 490 w 21145"/>
                <a:gd name="connsiteY3" fmla="*/ 1319 h 5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" h="59830">
                  <a:moveTo>
                    <a:pt x="21635" y="61150"/>
                  </a:moveTo>
                  <a:cubicBezTo>
                    <a:pt x="15238" y="43076"/>
                    <a:pt x="8866" y="25003"/>
                    <a:pt x="490" y="1319"/>
                  </a:cubicBezTo>
                  <a:moveTo>
                    <a:pt x="21635" y="61150"/>
                  </a:moveTo>
                  <a:cubicBezTo>
                    <a:pt x="13207" y="37289"/>
                    <a:pt x="4754" y="13427"/>
                    <a:pt x="490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5D36D2E9-A96C-D805-22B4-3FD209E7FE2C}"/>
                </a:ext>
              </a:extLst>
            </p:cNvPr>
            <p:cNvSpPr/>
            <p:nvPr/>
          </p:nvSpPr>
          <p:spPr>
            <a:xfrm>
              <a:off x="4871218" y="4254469"/>
              <a:ext cx="33222" cy="88723"/>
            </a:xfrm>
            <a:custGeom>
              <a:avLst/>
              <a:gdLst>
                <a:gd name="connsiteX0" fmla="*/ 490 w 22261"/>
                <a:gd name="connsiteY0" fmla="*/ 60769 h 59450"/>
                <a:gd name="connsiteX1" fmla="*/ 22752 w 22261"/>
                <a:gd name="connsiteY1" fmla="*/ 1319 h 59450"/>
                <a:gd name="connsiteX2" fmla="*/ 490 w 22261"/>
                <a:gd name="connsiteY2" fmla="*/ 60769 h 59450"/>
                <a:gd name="connsiteX3" fmla="*/ 22752 w 22261"/>
                <a:gd name="connsiteY3" fmla="*/ 1319 h 5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1" h="59450">
                  <a:moveTo>
                    <a:pt x="490" y="60769"/>
                  </a:moveTo>
                  <a:cubicBezTo>
                    <a:pt x="7216" y="42797"/>
                    <a:pt x="13943" y="24850"/>
                    <a:pt x="22752" y="1319"/>
                  </a:cubicBezTo>
                  <a:moveTo>
                    <a:pt x="490" y="60769"/>
                  </a:moveTo>
                  <a:cubicBezTo>
                    <a:pt x="9374" y="37060"/>
                    <a:pt x="18233" y="13351"/>
                    <a:pt x="22752" y="131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2" name="Content Placeholder 8">
            <a:extLst>
              <a:ext uri="{FF2B5EF4-FFF2-40B4-BE49-F238E27FC236}">
                <a16:creationId xmlns:a16="http://schemas.microsoft.com/office/drawing/2014/main" id="{7FB00409-711B-F5B6-1C23-BFE78BA07559}"/>
              </a:ext>
            </a:extLst>
          </p:cNvPr>
          <p:cNvGrpSpPr/>
          <p:nvPr/>
        </p:nvGrpSpPr>
        <p:grpSpPr>
          <a:xfrm>
            <a:off x="9136494" y="4728695"/>
            <a:ext cx="66825" cy="696827"/>
            <a:chOff x="7138312" y="5293852"/>
            <a:chExt cx="44777" cy="466920"/>
          </a:xfrm>
          <a:noFill/>
        </p:grpSpPr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38AACD0-C962-B2B4-4E52-569BC834CCDB}"/>
                </a:ext>
              </a:extLst>
            </p:cNvPr>
            <p:cNvSpPr/>
            <p:nvPr/>
          </p:nvSpPr>
          <p:spPr>
            <a:xfrm>
              <a:off x="7159787" y="5293852"/>
              <a:ext cx="1827" cy="466920"/>
            </a:xfrm>
            <a:custGeom>
              <a:avLst/>
              <a:gdLst>
                <a:gd name="connsiteX0" fmla="*/ 3446 w 1827"/>
                <a:gd name="connsiteY0" fmla="*/ 1154 h 466920"/>
                <a:gd name="connsiteX1" fmla="*/ 1619 w 1827"/>
                <a:gd name="connsiteY1" fmla="*/ 468074 h 466920"/>
                <a:gd name="connsiteX2" fmla="*/ 3446 w 1827"/>
                <a:gd name="connsiteY2" fmla="*/ 1154 h 466920"/>
                <a:gd name="connsiteX3" fmla="*/ 1619 w 1827"/>
                <a:gd name="connsiteY3" fmla="*/ 468074 h 46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" h="466920"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  <a:moveTo>
                    <a:pt x="3446" y="1154"/>
                  </a:moveTo>
                  <a:cubicBezTo>
                    <a:pt x="3142" y="78982"/>
                    <a:pt x="1923" y="390245"/>
                    <a:pt x="1619" y="46807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77E3604E-85BF-207A-4167-197B9F367EB0}"/>
                </a:ext>
              </a:extLst>
            </p:cNvPr>
            <p:cNvSpPr/>
            <p:nvPr/>
          </p:nvSpPr>
          <p:spPr>
            <a:xfrm>
              <a:off x="7161614" y="5293852"/>
              <a:ext cx="21475" cy="59729"/>
            </a:xfrm>
            <a:custGeom>
              <a:avLst/>
              <a:gdLst>
                <a:gd name="connsiteX0" fmla="*/ 23094 w 21475"/>
                <a:gd name="connsiteY0" fmla="*/ 60883 h 59729"/>
                <a:gd name="connsiteX1" fmla="*/ 1619 w 21475"/>
                <a:gd name="connsiteY1" fmla="*/ 1154 h 59729"/>
                <a:gd name="connsiteX2" fmla="*/ 23094 w 21475"/>
                <a:gd name="connsiteY2" fmla="*/ 60883 h 59729"/>
                <a:gd name="connsiteX3" fmla="*/ 1619 w 21475"/>
                <a:gd name="connsiteY3" fmla="*/ 1154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23094" y="60883"/>
                  </a:moveTo>
                  <a:cubicBezTo>
                    <a:pt x="16519" y="42606"/>
                    <a:pt x="9945" y="24330"/>
                    <a:pt x="1619" y="1154"/>
                  </a:cubicBezTo>
                  <a:moveTo>
                    <a:pt x="23094" y="60883"/>
                  </a:moveTo>
                  <a:cubicBezTo>
                    <a:pt x="18398" y="47836"/>
                    <a:pt x="13727" y="34813"/>
                    <a:pt x="1619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274F65F-E331-0C3E-414E-332D57987CBE}"/>
                </a:ext>
              </a:extLst>
            </p:cNvPr>
            <p:cNvSpPr/>
            <p:nvPr/>
          </p:nvSpPr>
          <p:spPr>
            <a:xfrm>
              <a:off x="7139682" y="5293852"/>
              <a:ext cx="21931" cy="59551"/>
            </a:xfrm>
            <a:custGeom>
              <a:avLst/>
              <a:gdLst>
                <a:gd name="connsiteX0" fmla="*/ 1619 w 21931"/>
                <a:gd name="connsiteY0" fmla="*/ 60705 h 59551"/>
                <a:gd name="connsiteX1" fmla="*/ 23551 w 21931"/>
                <a:gd name="connsiteY1" fmla="*/ 1154 h 59551"/>
                <a:gd name="connsiteX2" fmla="*/ 1619 w 21931"/>
                <a:gd name="connsiteY2" fmla="*/ 60705 h 59551"/>
                <a:gd name="connsiteX3" fmla="*/ 23551 w 21931"/>
                <a:gd name="connsiteY3" fmla="*/ 1154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1619" y="60705"/>
                  </a:moveTo>
                  <a:cubicBezTo>
                    <a:pt x="8320" y="42479"/>
                    <a:pt x="15021" y="24279"/>
                    <a:pt x="23551" y="1154"/>
                  </a:cubicBezTo>
                  <a:moveTo>
                    <a:pt x="1619" y="60705"/>
                  </a:moveTo>
                  <a:cubicBezTo>
                    <a:pt x="6391" y="47709"/>
                    <a:pt x="11188" y="34712"/>
                    <a:pt x="23551" y="1154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3F5869D-AC08-E4ED-2511-9FAB2040684E}"/>
                </a:ext>
              </a:extLst>
            </p:cNvPr>
            <p:cNvSpPr/>
            <p:nvPr/>
          </p:nvSpPr>
          <p:spPr>
            <a:xfrm>
              <a:off x="7138312" y="5701043"/>
              <a:ext cx="21475" cy="59729"/>
            </a:xfrm>
            <a:custGeom>
              <a:avLst/>
              <a:gdLst>
                <a:gd name="connsiteX0" fmla="*/ 1619 w 21475"/>
                <a:gd name="connsiteY0" fmla="*/ 1154 h 59729"/>
                <a:gd name="connsiteX1" fmla="*/ 23094 w 21475"/>
                <a:gd name="connsiteY1" fmla="*/ 60883 h 59729"/>
                <a:gd name="connsiteX2" fmla="*/ 1619 w 21475"/>
                <a:gd name="connsiteY2" fmla="*/ 1154 h 59729"/>
                <a:gd name="connsiteX3" fmla="*/ 23094 w 21475"/>
                <a:gd name="connsiteY3" fmla="*/ 60883 h 5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75" h="59729">
                  <a:moveTo>
                    <a:pt x="1619" y="1154"/>
                  </a:moveTo>
                  <a:cubicBezTo>
                    <a:pt x="8193" y="19430"/>
                    <a:pt x="14768" y="37707"/>
                    <a:pt x="23094" y="60883"/>
                  </a:cubicBezTo>
                  <a:moveTo>
                    <a:pt x="1619" y="1154"/>
                  </a:moveTo>
                  <a:cubicBezTo>
                    <a:pt x="6315" y="14201"/>
                    <a:pt x="11011" y="27223"/>
                    <a:pt x="23094" y="608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351574C2-BCFD-16C5-A786-80BE94ECB0C5}"/>
                </a:ext>
              </a:extLst>
            </p:cNvPr>
            <p:cNvSpPr/>
            <p:nvPr/>
          </p:nvSpPr>
          <p:spPr>
            <a:xfrm>
              <a:off x="7159787" y="5701221"/>
              <a:ext cx="21931" cy="59551"/>
            </a:xfrm>
            <a:custGeom>
              <a:avLst/>
              <a:gdLst>
                <a:gd name="connsiteX0" fmla="*/ 23551 w 21931"/>
                <a:gd name="connsiteY0" fmla="*/ 1154 h 59551"/>
                <a:gd name="connsiteX1" fmla="*/ 1619 w 21931"/>
                <a:gd name="connsiteY1" fmla="*/ 60705 h 59551"/>
                <a:gd name="connsiteX2" fmla="*/ 23551 w 21931"/>
                <a:gd name="connsiteY2" fmla="*/ 1154 h 59551"/>
                <a:gd name="connsiteX3" fmla="*/ 1619 w 21931"/>
                <a:gd name="connsiteY3" fmla="*/ 60705 h 5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31" h="59551">
                  <a:moveTo>
                    <a:pt x="23551" y="1154"/>
                  </a:moveTo>
                  <a:cubicBezTo>
                    <a:pt x="16849" y="19380"/>
                    <a:pt x="10148" y="37580"/>
                    <a:pt x="1619" y="60705"/>
                  </a:cubicBezTo>
                  <a:moveTo>
                    <a:pt x="23551" y="1154"/>
                  </a:moveTo>
                  <a:cubicBezTo>
                    <a:pt x="18778" y="14150"/>
                    <a:pt x="13981" y="27147"/>
                    <a:pt x="1619" y="60705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208" name="Content Placeholder 8">
            <a:extLst>
              <a:ext uri="{FF2B5EF4-FFF2-40B4-BE49-F238E27FC236}">
                <a16:creationId xmlns:a16="http://schemas.microsoft.com/office/drawing/2014/main" id="{1FB97807-E6A2-3EAB-CAF0-04B9338C1EC0}"/>
              </a:ext>
            </a:extLst>
          </p:cNvPr>
          <p:cNvGrpSpPr/>
          <p:nvPr/>
        </p:nvGrpSpPr>
        <p:grpSpPr>
          <a:xfrm>
            <a:off x="5388437" y="5683054"/>
            <a:ext cx="2983108" cy="318258"/>
            <a:chOff x="4626868" y="5933335"/>
            <a:chExt cx="1998878" cy="213254"/>
          </a:xfrm>
          <a:noFill/>
        </p:grpSpPr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42C85900-6177-583D-CCD1-670BB281FAC3}"/>
                </a:ext>
              </a:extLst>
            </p:cNvPr>
            <p:cNvSpPr/>
            <p:nvPr/>
          </p:nvSpPr>
          <p:spPr>
            <a:xfrm>
              <a:off x="4626868" y="5949581"/>
              <a:ext cx="1998878" cy="180762"/>
            </a:xfrm>
            <a:custGeom>
              <a:avLst/>
              <a:gdLst>
                <a:gd name="connsiteX0" fmla="*/ 620 w 1998878"/>
                <a:gd name="connsiteY0" fmla="*/ 182245 h 180762"/>
                <a:gd name="connsiteX1" fmla="*/ 1999498 w 1998878"/>
                <a:gd name="connsiteY1" fmla="*/ 1483 h 180762"/>
                <a:gd name="connsiteX2" fmla="*/ 620 w 1998878"/>
                <a:gd name="connsiteY2" fmla="*/ 182245 h 180762"/>
                <a:gd name="connsiteX3" fmla="*/ 1999498 w 1998878"/>
                <a:gd name="connsiteY3" fmla="*/ 1483 h 18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878" h="180762"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  <a:moveTo>
                    <a:pt x="620" y="182245"/>
                  </a:moveTo>
                  <a:cubicBezTo>
                    <a:pt x="333762" y="152114"/>
                    <a:pt x="1666356" y="31614"/>
                    <a:pt x="1999498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A1BDE942-B10C-0ED0-4683-053C6BCCF4E5}"/>
                </a:ext>
              </a:extLst>
            </p:cNvPr>
            <p:cNvSpPr/>
            <p:nvPr/>
          </p:nvSpPr>
          <p:spPr>
            <a:xfrm>
              <a:off x="4626868" y="6103360"/>
              <a:ext cx="57444" cy="26983"/>
            </a:xfrm>
            <a:custGeom>
              <a:avLst/>
              <a:gdLst>
                <a:gd name="connsiteX0" fmla="*/ 58064 w 57444"/>
                <a:gd name="connsiteY0" fmla="*/ 1483 h 26983"/>
                <a:gd name="connsiteX1" fmla="*/ 620 w 57444"/>
                <a:gd name="connsiteY1" fmla="*/ 28467 h 26983"/>
                <a:gd name="connsiteX2" fmla="*/ 58064 w 57444"/>
                <a:gd name="connsiteY2" fmla="*/ 1483 h 26983"/>
                <a:gd name="connsiteX3" fmla="*/ 620 w 57444"/>
                <a:gd name="connsiteY3" fmla="*/ 28467 h 2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6983">
                  <a:moveTo>
                    <a:pt x="58064" y="1483"/>
                  </a:moveTo>
                  <a:cubicBezTo>
                    <a:pt x="38671" y="10596"/>
                    <a:pt x="19303" y="19684"/>
                    <a:pt x="620" y="28467"/>
                  </a:cubicBezTo>
                  <a:moveTo>
                    <a:pt x="58064" y="1483"/>
                  </a:moveTo>
                  <a:cubicBezTo>
                    <a:pt x="39483" y="10215"/>
                    <a:pt x="20902" y="18948"/>
                    <a:pt x="620" y="28467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95D5DF4F-9EE8-B9FD-433E-7F29523EBE04}"/>
                </a:ext>
              </a:extLst>
            </p:cNvPr>
            <p:cNvSpPr/>
            <p:nvPr/>
          </p:nvSpPr>
          <p:spPr>
            <a:xfrm>
              <a:off x="4626868" y="6130344"/>
              <a:ext cx="61353" cy="16246"/>
            </a:xfrm>
            <a:custGeom>
              <a:avLst/>
              <a:gdLst>
                <a:gd name="connsiteX0" fmla="*/ 61974 w 61353"/>
                <a:gd name="connsiteY0" fmla="*/ 17729 h 16246"/>
                <a:gd name="connsiteX1" fmla="*/ 620 w 61353"/>
                <a:gd name="connsiteY1" fmla="*/ 1483 h 16246"/>
                <a:gd name="connsiteX2" fmla="*/ 61974 w 61353"/>
                <a:gd name="connsiteY2" fmla="*/ 17729 h 16246"/>
                <a:gd name="connsiteX3" fmla="*/ 620 w 61353"/>
                <a:gd name="connsiteY3" fmla="*/ 1483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1974" y="17729"/>
                  </a:moveTo>
                  <a:cubicBezTo>
                    <a:pt x="41260" y="12246"/>
                    <a:pt x="20572" y="6763"/>
                    <a:pt x="620" y="1483"/>
                  </a:cubicBezTo>
                  <a:moveTo>
                    <a:pt x="61974" y="17729"/>
                  </a:moveTo>
                  <a:cubicBezTo>
                    <a:pt x="42123" y="12475"/>
                    <a:pt x="22273" y="7220"/>
                    <a:pt x="620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87833644-A9C1-02DA-8F8D-9AD6474A85C8}"/>
                </a:ext>
              </a:extLst>
            </p:cNvPr>
            <p:cNvSpPr/>
            <p:nvPr/>
          </p:nvSpPr>
          <p:spPr>
            <a:xfrm>
              <a:off x="6568302" y="5949581"/>
              <a:ext cx="57444" cy="27008"/>
            </a:xfrm>
            <a:custGeom>
              <a:avLst/>
              <a:gdLst>
                <a:gd name="connsiteX0" fmla="*/ 620 w 57444"/>
                <a:gd name="connsiteY0" fmla="*/ 28492 h 27008"/>
                <a:gd name="connsiteX1" fmla="*/ 58064 w 57444"/>
                <a:gd name="connsiteY1" fmla="*/ 1483 h 27008"/>
                <a:gd name="connsiteX2" fmla="*/ 620 w 57444"/>
                <a:gd name="connsiteY2" fmla="*/ 28492 h 27008"/>
                <a:gd name="connsiteX3" fmla="*/ 58064 w 57444"/>
                <a:gd name="connsiteY3" fmla="*/ 1483 h 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44" h="27008">
                  <a:moveTo>
                    <a:pt x="620" y="28492"/>
                  </a:moveTo>
                  <a:cubicBezTo>
                    <a:pt x="20014" y="19379"/>
                    <a:pt x="39382" y="10266"/>
                    <a:pt x="58064" y="1483"/>
                  </a:cubicBezTo>
                  <a:moveTo>
                    <a:pt x="620" y="28492"/>
                  </a:moveTo>
                  <a:cubicBezTo>
                    <a:pt x="19201" y="19760"/>
                    <a:pt x="37783" y="11028"/>
                    <a:pt x="58064" y="1483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888C0D1-611F-1EAE-202F-2ACC117653DD}"/>
                </a:ext>
              </a:extLst>
            </p:cNvPr>
            <p:cNvSpPr/>
            <p:nvPr/>
          </p:nvSpPr>
          <p:spPr>
            <a:xfrm>
              <a:off x="6564393" y="5933335"/>
              <a:ext cx="61353" cy="16246"/>
            </a:xfrm>
            <a:custGeom>
              <a:avLst/>
              <a:gdLst>
                <a:gd name="connsiteX0" fmla="*/ 620 w 61353"/>
                <a:gd name="connsiteY0" fmla="*/ 1483 h 16246"/>
                <a:gd name="connsiteX1" fmla="*/ 61974 w 61353"/>
                <a:gd name="connsiteY1" fmla="*/ 17729 h 16246"/>
                <a:gd name="connsiteX2" fmla="*/ 620 w 61353"/>
                <a:gd name="connsiteY2" fmla="*/ 1483 h 16246"/>
                <a:gd name="connsiteX3" fmla="*/ 61974 w 61353"/>
                <a:gd name="connsiteY3" fmla="*/ 17729 h 1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53" h="16246">
                  <a:moveTo>
                    <a:pt x="620" y="1483"/>
                  </a:moveTo>
                  <a:cubicBezTo>
                    <a:pt x="21333" y="6966"/>
                    <a:pt x="42022" y="12449"/>
                    <a:pt x="61974" y="17729"/>
                  </a:cubicBezTo>
                  <a:moveTo>
                    <a:pt x="620" y="1483"/>
                  </a:moveTo>
                  <a:cubicBezTo>
                    <a:pt x="20470" y="6738"/>
                    <a:pt x="40321" y="12018"/>
                    <a:pt x="61974" y="17729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773764-E467-0274-E812-45D6C1881809}"/>
              </a:ext>
            </a:extLst>
          </p:cNvPr>
          <p:cNvGrpSpPr/>
          <p:nvPr/>
        </p:nvGrpSpPr>
        <p:grpSpPr>
          <a:xfrm>
            <a:off x="4109107" y="3459993"/>
            <a:ext cx="1638486" cy="765437"/>
            <a:chOff x="4109107" y="3459993"/>
            <a:chExt cx="1638486" cy="765437"/>
          </a:xfrm>
        </p:grpSpPr>
        <p:grpSp>
          <p:nvGrpSpPr>
            <p:cNvPr id="179" name="Content Placeholder 8">
              <a:extLst>
                <a:ext uri="{FF2B5EF4-FFF2-40B4-BE49-F238E27FC236}">
                  <a16:creationId xmlns:a16="http://schemas.microsoft.com/office/drawing/2014/main" id="{DF16F874-BDBF-489C-41E9-0EE4242EC9EC}"/>
                </a:ext>
              </a:extLst>
            </p:cNvPr>
            <p:cNvGrpSpPr/>
            <p:nvPr/>
          </p:nvGrpSpPr>
          <p:grpSpPr>
            <a:xfrm>
              <a:off x="4109107" y="3681361"/>
              <a:ext cx="1638486" cy="544069"/>
              <a:chOff x="3769633" y="4592070"/>
              <a:chExt cx="1097893" cy="364562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0BFD9573-F065-EA96-FB65-E941538D0C6F}"/>
                  </a:ext>
                </a:extLst>
              </p:cNvPr>
              <p:cNvSpPr/>
              <p:nvPr/>
            </p:nvSpPr>
            <p:spPr>
              <a:xfrm>
                <a:off x="3771739" y="4594673"/>
                <a:ext cx="1095772" cy="361959"/>
              </a:xfrm>
              <a:custGeom>
                <a:avLst/>
                <a:gdLst>
                  <a:gd name="connsiteX0" fmla="*/ 84005 w 1095772"/>
                  <a:gd name="connsiteY0" fmla="*/ 3013 h 361959"/>
                  <a:gd name="connsiteX1" fmla="*/ 1012686 w 1095772"/>
                  <a:gd name="connsiteY1" fmla="*/ 3013 h 361959"/>
                  <a:gd name="connsiteX2" fmla="*/ 1093915 w 1095772"/>
                  <a:gd name="connsiteY2" fmla="*/ 84243 h 361959"/>
                  <a:gd name="connsiteX3" fmla="*/ 1093915 w 1095772"/>
                  <a:gd name="connsiteY3" fmla="*/ 273661 h 361959"/>
                  <a:gd name="connsiteX4" fmla="*/ 1012686 w 1095772"/>
                  <a:gd name="connsiteY4" fmla="*/ 354891 h 361959"/>
                  <a:gd name="connsiteX5" fmla="*/ 84005 w 1095772"/>
                  <a:gd name="connsiteY5" fmla="*/ 354891 h 361959"/>
                  <a:gd name="connsiteX6" fmla="*/ 2776 w 1095772"/>
                  <a:gd name="connsiteY6" fmla="*/ 273661 h 361959"/>
                  <a:gd name="connsiteX7" fmla="*/ 2776 w 1095772"/>
                  <a:gd name="connsiteY7" fmla="*/ 84243 h 361959"/>
                  <a:gd name="connsiteX8" fmla="*/ 84005 w 1095772"/>
                  <a:gd name="connsiteY8" fmla="*/ 3013 h 36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5772" h="361959">
                    <a:moveTo>
                      <a:pt x="84005" y="3013"/>
                    </a:moveTo>
                    <a:cubicBezTo>
                      <a:pt x="329749" y="8800"/>
                      <a:pt x="571813" y="8445"/>
                      <a:pt x="1012686" y="3013"/>
                    </a:cubicBezTo>
                    <a:cubicBezTo>
                      <a:pt x="1077822" y="7632"/>
                      <a:pt x="1104145" y="23422"/>
                      <a:pt x="1093915" y="84243"/>
                    </a:cubicBezTo>
                    <a:cubicBezTo>
                      <a:pt x="1077923" y="143947"/>
                      <a:pt x="1085513" y="171819"/>
                      <a:pt x="1093915" y="273661"/>
                    </a:cubicBezTo>
                    <a:cubicBezTo>
                      <a:pt x="1083762" y="316307"/>
                      <a:pt x="1064647" y="360399"/>
                      <a:pt x="1012686" y="354891"/>
                    </a:cubicBezTo>
                    <a:cubicBezTo>
                      <a:pt x="674771" y="362912"/>
                      <a:pt x="334725" y="367786"/>
                      <a:pt x="84005" y="354891"/>
                    </a:cubicBezTo>
                    <a:cubicBezTo>
                      <a:pt x="30851" y="348443"/>
                      <a:pt x="-3266" y="328694"/>
                      <a:pt x="2776" y="273661"/>
                    </a:cubicBezTo>
                    <a:cubicBezTo>
                      <a:pt x="2496" y="218221"/>
                      <a:pt x="12066" y="198396"/>
                      <a:pt x="2776" y="84243"/>
                    </a:cubicBezTo>
                    <a:cubicBezTo>
                      <a:pt x="-9358" y="43551"/>
                      <a:pt x="23641" y="-10568"/>
                      <a:pt x="84005" y="301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30171ADC-4301-A314-DBC8-57192A1D38BA}"/>
                  </a:ext>
                </a:extLst>
              </p:cNvPr>
              <p:cNvSpPr/>
              <p:nvPr/>
            </p:nvSpPr>
            <p:spPr>
              <a:xfrm>
                <a:off x="3769633" y="4592070"/>
                <a:ext cx="1097893" cy="363474"/>
              </a:xfrm>
              <a:custGeom>
                <a:avLst/>
                <a:gdLst>
                  <a:gd name="connsiteX0" fmla="*/ 86111 w 1097893"/>
                  <a:gd name="connsiteY0" fmla="*/ 5616 h 363474"/>
                  <a:gd name="connsiteX1" fmla="*/ 1014792 w 1097893"/>
                  <a:gd name="connsiteY1" fmla="*/ 5616 h 363474"/>
                  <a:gd name="connsiteX2" fmla="*/ 86111 w 1097893"/>
                  <a:gd name="connsiteY2" fmla="*/ 5616 h 363474"/>
                  <a:gd name="connsiteX3" fmla="*/ 1014792 w 1097893"/>
                  <a:gd name="connsiteY3" fmla="*/ 5616 h 363474"/>
                  <a:gd name="connsiteX4" fmla="*/ 1014792 w 1097893"/>
                  <a:gd name="connsiteY4" fmla="*/ 5616 h 363474"/>
                  <a:gd name="connsiteX5" fmla="*/ 1096021 w 1097893"/>
                  <a:gd name="connsiteY5" fmla="*/ 86846 h 363474"/>
                  <a:gd name="connsiteX6" fmla="*/ 1014792 w 1097893"/>
                  <a:gd name="connsiteY6" fmla="*/ 5616 h 363474"/>
                  <a:gd name="connsiteX7" fmla="*/ 1096021 w 1097893"/>
                  <a:gd name="connsiteY7" fmla="*/ 86846 h 363474"/>
                  <a:gd name="connsiteX8" fmla="*/ 1096021 w 1097893"/>
                  <a:gd name="connsiteY8" fmla="*/ 86846 h 363474"/>
                  <a:gd name="connsiteX9" fmla="*/ 1096021 w 1097893"/>
                  <a:gd name="connsiteY9" fmla="*/ 276264 h 363474"/>
                  <a:gd name="connsiteX10" fmla="*/ 1096021 w 1097893"/>
                  <a:gd name="connsiteY10" fmla="*/ 86846 h 363474"/>
                  <a:gd name="connsiteX11" fmla="*/ 1096021 w 1097893"/>
                  <a:gd name="connsiteY11" fmla="*/ 276264 h 363474"/>
                  <a:gd name="connsiteX12" fmla="*/ 1096021 w 1097893"/>
                  <a:gd name="connsiteY12" fmla="*/ 276264 h 363474"/>
                  <a:gd name="connsiteX13" fmla="*/ 1014792 w 1097893"/>
                  <a:gd name="connsiteY13" fmla="*/ 357494 h 363474"/>
                  <a:gd name="connsiteX14" fmla="*/ 1096021 w 1097893"/>
                  <a:gd name="connsiteY14" fmla="*/ 276264 h 363474"/>
                  <a:gd name="connsiteX15" fmla="*/ 1014792 w 1097893"/>
                  <a:gd name="connsiteY15" fmla="*/ 357494 h 363474"/>
                  <a:gd name="connsiteX16" fmla="*/ 1014792 w 1097893"/>
                  <a:gd name="connsiteY16" fmla="*/ 357494 h 363474"/>
                  <a:gd name="connsiteX17" fmla="*/ 86111 w 1097893"/>
                  <a:gd name="connsiteY17" fmla="*/ 357494 h 363474"/>
                  <a:gd name="connsiteX18" fmla="*/ 1014792 w 1097893"/>
                  <a:gd name="connsiteY18" fmla="*/ 357494 h 363474"/>
                  <a:gd name="connsiteX19" fmla="*/ 86111 w 1097893"/>
                  <a:gd name="connsiteY19" fmla="*/ 357494 h 363474"/>
                  <a:gd name="connsiteX20" fmla="*/ 86111 w 1097893"/>
                  <a:gd name="connsiteY20" fmla="*/ 357494 h 363474"/>
                  <a:gd name="connsiteX21" fmla="*/ 4882 w 1097893"/>
                  <a:gd name="connsiteY21" fmla="*/ 276264 h 363474"/>
                  <a:gd name="connsiteX22" fmla="*/ 86111 w 1097893"/>
                  <a:gd name="connsiteY22" fmla="*/ 357494 h 363474"/>
                  <a:gd name="connsiteX23" fmla="*/ 4882 w 1097893"/>
                  <a:gd name="connsiteY23" fmla="*/ 276264 h 363474"/>
                  <a:gd name="connsiteX24" fmla="*/ 4882 w 1097893"/>
                  <a:gd name="connsiteY24" fmla="*/ 276264 h 363474"/>
                  <a:gd name="connsiteX25" fmla="*/ 4882 w 1097893"/>
                  <a:gd name="connsiteY25" fmla="*/ 86846 h 363474"/>
                  <a:gd name="connsiteX26" fmla="*/ 4882 w 1097893"/>
                  <a:gd name="connsiteY26" fmla="*/ 276264 h 363474"/>
                  <a:gd name="connsiteX27" fmla="*/ 4882 w 1097893"/>
                  <a:gd name="connsiteY27" fmla="*/ 86846 h 363474"/>
                  <a:gd name="connsiteX28" fmla="*/ 4882 w 1097893"/>
                  <a:gd name="connsiteY28" fmla="*/ 86846 h 363474"/>
                  <a:gd name="connsiteX29" fmla="*/ 86111 w 1097893"/>
                  <a:gd name="connsiteY29" fmla="*/ 5616 h 363474"/>
                  <a:gd name="connsiteX30" fmla="*/ 4882 w 1097893"/>
                  <a:gd name="connsiteY30" fmla="*/ 86846 h 363474"/>
                  <a:gd name="connsiteX31" fmla="*/ 86111 w 1097893"/>
                  <a:gd name="connsiteY31" fmla="*/ 5616 h 363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97893" h="363474">
                    <a:moveTo>
                      <a:pt x="86111" y="5616"/>
                    </a:moveTo>
                    <a:cubicBezTo>
                      <a:pt x="369983" y="10058"/>
                      <a:pt x="668932" y="14043"/>
                      <a:pt x="1014792" y="5616"/>
                    </a:cubicBezTo>
                    <a:moveTo>
                      <a:pt x="86111" y="5616"/>
                    </a:moveTo>
                    <a:cubicBezTo>
                      <a:pt x="409531" y="-1391"/>
                      <a:pt x="735388" y="31"/>
                      <a:pt x="1014792" y="5616"/>
                    </a:cubicBezTo>
                    <a:moveTo>
                      <a:pt x="1014792" y="5616"/>
                    </a:moveTo>
                    <a:cubicBezTo>
                      <a:pt x="1071678" y="5286"/>
                      <a:pt x="1098941" y="36559"/>
                      <a:pt x="1096021" y="86846"/>
                    </a:cubicBezTo>
                    <a:moveTo>
                      <a:pt x="1014792" y="5616"/>
                    </a:moveTo>
                    <a:cubicBezTo>
                      <a:pt x="1068556" y="16150"/>
                      <a:pt x="1085918" y="43895"/>
                      <a:pt x="1096021" y="86846"/>
                    </a:cubicBezTo>
                    <a:moveTo>
                      <a:pt x="1096021" y="86846"/>
                    </a:moveTo>
                    <a:cubicBezTo>
                      <a:pt x="1096428" y="130659"/>
                      <a:pt x="1098357" y="164826"/>
                      <a:pt x="1096021" y="276264"/>
                    </a:cubicBezTo>
                    <a:moveTo>
                      <a:pt x="1096021" y="86846"/>
                    </a:moveTo>
                    <a:cubicBezTo>
                      <a:pt x="1101301" y="153124"/>
                      <a:pt x="1095108" y="221789"/>
                      <a:pt x="1096021" y="276264"/>
                    </a:cubicBezTo>
                    <a:moveTo>
                      <a:pt x="1096021" y="276264"/>
                    </a:moveTo>
                    <a:cubicBezTo>
                      <a:pt x="1100997" y="332998"/>
                      <a:pt x="1077389" y="363561"/>
                      <a:pt x="1014792" y="357494"/>
                    </a:cubicBezTo>
                    <a:moveTo>
                      <a:pt x="1096021" y="276264"/>
                    </a:moveTo>
                    <a:cubicBezTo>
                      <a:pt x="1089548" y="332693"/>
                      <a:pt x="1076628" y="357113"/>
                      <a:pt x="1014792" y="357494"/>
                    </a:cubicBezTo>
                    <a:moveTo>
                      <a:pt x="1014792" y="357494"/>
                    </a:moveTo>
                    <a:cubicBezTo>
                      <a:pt x="710004" y="351833"/>
                      <a:pt x="396382" y="357468"/>
                      <a:pt x="86111" y="357494"/>
                    </a:cubicBezTo>
                    <a:moveTo>
                      <a:pt x="1014792" y="357494"/>
                    </a:moveTo>
                    <a:cubicBezTo>
                      <a:pt x="667663" y="368434"/>
                      <a:pt x="322768" y="364652"/>
                      <a:pt x="86111" y="357494"/>
                    </a:cubicBezTo>
                    <a:moveTo>
                      <a:pt x="86111" y="357494"/>
                    </a:moveTo>
                    <a:cubicBezTo>
                      <a:pt x="34987" y="357875"/>
                      <a:pt x="-3571" y="323961"/>
                      <a:pt x="4882" y="276264"/>
                    </a:cubicBezTo>
                    <a:moveTo>
                      <a:pt x="86111" y="357494"/>
                    </a:moveTo>
                    <a:cubicBezTo>
                      <a:pt x="36840" y="352595"/>
                      <a:pt x="15137" y="320077"/>
                      <a:pt x="4882" y="276264"/>
                    </a:cubicBezTo>
                    <a:moveTo>
                      <a:pt x="4882" y="276264"/>
                    </a:moveTo>
                    <a:cubicBezTo>
                      <a:pt x="4704" y="205797"/>
                      <a:pt x="-5373" y="128121"/>
                      <a:pt x="4882" y="86846"/>
                    </a:cubicBezTo>
                    <a:moveTo>
                      <a:pt x="4882" y="276264"/>
                    </a:moveTo>
                    <a:cubicBezTo>
                      <a:pt x="9552" y="215925"/>
                      <a:pt x="10086" y="145458"/>
                      <a:pt x="4882" y="86846"/>
                    </a:cubicBezTo>
                    <a:moveTo>
                      <a:pt x="4882" y="86846"/>
                    </a:moveTo>
                    <a:cubicBezTo>
                      <a:pt x="9248" y="36128"/>
                      <a:pt x="37348" y="-2609"/>
                      <a:pt x="86111" y="5616"/>
                    </a:cubicBezTo>
                    <a:moveTo>
                      <a:pt x="4882" y="86846"/>
                    </a:moveTo>
                    <a:cubicBezTo>
                      <a:pt x="12142" y="21887"/>
                      <a:pt x="32297" y="4626"/>
                      <a:pt x="86111" y="561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BA4F539-3A5B-7DFC-053A-78A6BB266C88}"/>
                </a:ext>
              </a:extLst>
            </p:cNvPr>
            <p:cNvSpPr txBox="1"/>
            <p:nvPr/>
          </p:nvSpPr>
          <p:spPr>
            <a:xfrm>
              <a:off x="4166720" y="3824532"/>
              <a:ext cx="1526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chat.dartmouth.edu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14" name="Content Placeholder 8">
              <a:extLst>
                <a:ext uri="{FF2B5EF4-FFF2-40B4-BE49-F238E27FC236}">
                  <a16:creationId xmlns:a16="http://schemas.microsoft.com/office/drawing/2014/main" id="{AF04E02C-A4D2-C458-6E15-EE2F46F5ECE3}"/>
                </a:ext>
              </a:extLst>
            </p:cNvPr>
            <p:cNvGrpSpPr/>
            <p:nvPr/>
          </p:nvGrpSpPr>
          <p:grpSpPr>
            <a:xfrm>
              <a:off x="4886395" y="3459993"/>
              <a:ext cx="64779" cy="224609"/>
              <a:chOff x="4290467" y="4443739"/>
              <a:chExt cx="43406" cy="150503"/>
            </a:xfrm>
            <a:noFill/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FC25B645-A7A0-E3E5-2AD3-F5ABB50806BF}"/>
                  </a:ext>
                </a:extLst>
              </p:cNvPr>
              <p:cNvSpPr/>
              <p:nvPr/>
            </p:nvSpPr>
            <p:spPr>
              <a:xfrm>
                <a:off x="4311942" y="4443739"/>
                <a:ext cx="380" cy="150503"/>
              </a:xfrm>
              <a:custGeom>
                <a:avLst/>
                <a:gdLst>
                  <a:gd name="connsiteX0" fmla="*/ 496 w 380"/>
                  <a:gd name="connsiteY0" fmla="*/ 819 h 150503"/>
                  <a:gd name="connsiteX1" fmla="*/ 877 w 380"/>
                  <a:gd name="connsiteY1" fmla="*/ 151323 h 150503"/>
                  <a:gd name="connsiteX2" fmla="*/ 496 w 380"/>
                  <a:gd name="connsiteY2" fmla="*/ 819 h 150503"/>
                  <a:gd name="connsiteX3" fmla="*/ 877 w 380"/>
                  <a:gd name="connsiteY3" fmla="*/ 151323 h 15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150503"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  <a:moveTo>
                      <a:pt x="496" y="819"/>
                    </a:moveTo>
                    <a:cubicBezTo>
                      <a:pt x="572" y="25899"/>
                      <a:pt x="826" y="126218"/>
                      <a:pt x="877" y="1513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5BA2069C-7709-5062-30B8-46F9B773913E}"/>
                  </a:ext>
                </a:extLst>
              </p:cNvPr>
              <p:cNvSpPr/>
              <p:nvPr/>
            </p:nvSpPr>
            <p:spPr>
              <a:xfrm>
                <a:off x="4290467" y="4534666"/>
                <a:ext cx="21855" cy="59577"/>
              </a:xfrm>
              <a:custGeom>
                <a:avLst/>
                <a:gdLst>
                  <a:gd name="connsiteX0" fmla="*/ 496 w 21855"/>
                  <a:gd name="connsiteY0" fmla="*/ 819 h 59577"/>
                  <a:gd name="connsiteX1" fmla="*/ 22352 w 21855"/>
                  <a:gd name="connsiteY1" fmla="*/ 60396 h 59577"/>
                  <a:gd name="connsiteX2" fmla="*/ 496 w 21855"/>
                  <a:gd name="connsiteY2" fmla="*/ 819 h 59577"/>
                  <a:gd name="connsiteX3" fmla="*/ 22352 w 21855"/>
                  <a:gd name="connsiteY3" fmla="*/ 60396 h 5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55" h="59577">
                    <a:moveTo>
                      <a:pt x="496" y="819"/>
                    </a:moveTo>
                    <a:cubicBezTo>
                      <a:pt x="5319" y="13892"/>
                      <a:pt x="10117" y="26990"/>
                      <a:pt x="22352" y="60396"/>
                    </a:cubicBezTo>
                    <a:moveTo>
                      <a:pt x="496" y="819"/>
                    </a:moveTo>
                    <a:cubicBezTo>
                      <a:pt x="8162" y="21659"/>
                      <a:pt x="15803" y="42500"/>
                      <a:pt x="22352" y="6039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D12F5225-B9EF-98EF-F5B3-EE5A6A839D9F}"/>
                  </a:ext>
                </a:extLst>
              </p:cNvPr>
              <p:cNvSpPr/>
              <p:nvPr/>
            </p:nvSpPr>
            <p:spPr>
              <a:xfrm>
                <a:off x="4312323" y="4534539"/>
                <a:ext cx="21551" cy="59704"/>
              </a:xfrm>
              <a:custGeom>
                <a:avLst/>
                <a:gdLst>
                  <a:gd name="connsiteX0" fmla="*/ 22047 w 21551"/>
                  <a:gd name="connsiteY0" fmla="*/ 819 h 59704"/>
                  <a:gd name="connsiteX1" fmla="*/ 496 w 21551"/>
                  <a:gd name="connsiteY1" fmla="*/ 60523 h 59704"/>
                  <a:gd name="connsiteX2" fmla="*/ 22047 w 21551"/>
                  <a:gd name="connsiteY2" fmla="*/ 819 h 59704"/>
                  <a:gd name="connsiteX3" fmla="*/ 496 w 21551"/>
                  <a:gd name="connsiteY3" fmla="*/ 60523 h 5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551" h="59704">
                    <a:moveTo>
                      <a:pt x="22047" y="819"/>
                    </a:moveTo>
                    <a:cubicBezTo>
                      <a:pt x="17326" y="13942"/>
                      <a:pt x="12579" y="27066"/>
                      <a:pt x="496" y="60523"/>
                    </a:cubicBezTo>
                    <a:moveTo>
                      <a:pt x="22047" y="819"/>
                    </a:moveTo>
                    <a:cubicBezTo>
                      <a:pt x="14508" y="21710"/>
                      <a:pt x="6969" y="42576"/>
                      <a:pt x="496" y="60523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</p:grpSp>
      <p:grpSp>
        <p:nvGrpSpPr>
          <p:cNvPr id="218" name="Content Placeholder 8">
            <a:extLst>
              <a:ext uri="{FF2B5EF4-FFF2-40B4-BE49-F238E27FC236}">
                <a16:creationId xmlns:a16="http://schemas.microsoft.com/office/drawing/2014/main" id="{9B0527A6-607E-F231-5B8D-E6B04C92A226}"/>
              </a:ext>
            </a:extLst>
          </p:cNvPr>
          <p:cNvGrpSpPr/>
          <p:nvPr/>
        </p:nvGrpSpPr>
        <p:grpSpPr>
          <a:xfrm>
            <a:off x="8426349" y="5435781"/>
            <a:ext cx="1420407" cy="562861"/>
            <a:chOff x="6662468" y="5767646"/>
            <a:chExt cx="951766" cy="377154"/>
          </a:xfrm>
        </p:grpSpPr>
        <p:grpSp>
          <p:nvGrpSpPr>
            <p:cNvPr id="219" name="Content Placeholder 8">
              <a:extLst>
                <a:ext uri="{FF2B5EF4-FFF2-40B4-BE49-F238E27FC236}">
                  <a16:creationId xmlns:a16="http://schemas.microsoft.com/office/drawing/2014/main" id="{69BF3E69-E44A-D5E3-9028-E4F00E86BF3C}"/>
                </a:ext>
              </a:extLst>
            </p:cNvPr>
            <p:cNvGrpSpPr/>
            <p:nvPr/>
          </p:nvGrpSpPr>
          <p:grpSpPr>
            <a:xfrm>
              <a:off x="6662468" y="5767646"/>
              <a:ext cx="951766" cy="377154"/>
              <a:chOff x="6662468" y="5767646"/>
              <a:chExt cx="951766" cy="377154"/>
            </a:xfrm>
          </p:grpSpPr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E0F3698F-5BCF-8790-9F07-D8FE8A6934DC}"/>
                  </a:ext>
                </a:extLst>
              </p:cNvPr>
              <p:cNvSpPr/>
              <p:nvPr/>
            </p:nvSpPr>
            <p:spPr>
              <a:xfrm>
                <a:off x="6662487" y="5767646"/>
                <a:ext cx="950575" cy="377154"/>
              </a:xfrm>
              <a:custGeom>
                <a:avLst/>
                <a:gdLst>
                  <a:gd name="connsiteX0" fmla="*/ 84402 w 950575"/>
                  <a:gd name="connsiteY0" fmla="*/ 9751 h 377154"/>
                  <a:gd name="connsiteX1" fmla="*/ 869103 w 950575"/>
                  <a:gd name="connsiteY1" fmla="*/ 9751 h 377154"/>
                  <a:gd name="connsiteX2" fmla="*/ 950333 w 950575"/>
                  <a:gd name="connsiteY2" fmla="*/ 90981 h 377154"/>
                  <a:gd name="connsiteX3" fmla="*/ 950333 w 950575"/>
                  <a:gd name="connsiteY3" fmla="*/ 294107 h 377154"/>
                  <a:gd name="connsiteX4" fmla="*/ 869103 w 950575"/>
                  <a:gd name="connsiteY4" fmla="*/ 375337 h 377154"/>
                  <a:gd name="connsiteX5" fmla="*/ 84402 w 950575"/>
                  <a:gd name="connsiteY5" fmla="*/ 375337 h 377154"/>
                  <a:gd name="connsiteX6" fmla="*/ 3172 w 950575"/>
                  <a:gd name="connsiteY6" fmla="*/ 294107 h 377154"/>
                  <a:gd name="connsiteX7" fmla="*/ 3172 w 950575"/>
                  <a:gd name="connsiteY7" fmla="*/ 90981 h 377154"/>
                  <a:gd name="connsiteX8" fmla="*/ 84402 w 950575"/>
                  <a:gd name="connsiteY8" fmla="*/ 9751 h 377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0575" h="377154">
                    <a:moveTo>
                      <a:pt x="84402" y="9751"/>
                    </a:moveTo>
                    <a:cubicBezTo>
                      <a:pt x="305904" y="4167"/>
                      <a:pt x="504840" y="-5987"/>
                      <a:pt x="869103" y="9751"/>
                    </a:cubicBezTo>
                    <a:cubicBezTo>
                      <a:pt x="917689" y="1857"/>
                      <a:pt x="960918" y="35161"/>
                      <a:pt x="950333" y="90981"/>
                    </a:cubicBezTo>
                    <a:cubicBezTo>
                      <a:pt x="957770" y="163429"/>
                      <a:pt x="937108" y="257757"/>
                      <a:pt x="950333" y="294107"/>
                    </a:cubicBezTo>
                    <a:cubicBezTo>
                      <a:pt x="957440" y="344901"/>
                      <a:pt x="912764" y="383689"/>
                      <a:pt x="869103" y="375337"/>
                    </a:cubicBezTo>
                    <a:cubicBezTo>
                      <a:pt x="648159" y="372266"/>
                      <a:pt x="426505" y="383790"/>
                      <a:pt x="84402" y="375337"/>
                    </a:cubicBezTo>
                    <a:cubicBezTo>
                      <a:pt x="28023" y="373459"/>
                      <a:pt x="10407" y="336118"/>
                      <a:pt x="3172" y="294107"/>
                    </a:cubicBezTo>
                    <a:cubicBezTo>
                      <a:pt x="11524" y="241638"/>
                      <a:pt x="380" y="152792"/>
                      <a:pt x="3172" y="90981"/>
                    </a:cubicBezTo>
                    <a:cubicBezTo>
                      <a:pt x="-7921" y="26454"/>
                      <a:pt x="35461" y="23484"/>
                      <a:pt x="84402" y="9751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12832236-CA4E-0CA0-E9F2-7478808F887E}"/>
                  </a:ext>
                </a:extLst>
              </p:cNvPr>
              <p:cNvSpPr/>
              <p:nvPr/>
            </p:nvSpPr>
            <p:spPr>
              <a:xfrm>
                <a:off x="6662468" y="5771433"/>
                <a:ext cx="951766" cy="371914"/>
              </a:xfrm>
              <a:custGeom>
                <a:avLst/>
                <a:gdLst>
                  <a:gd name="connsiteX0" fmla="*/ 84421 w 951766"/>
                  <a:gd name="connsiteY0" fmla="*/ 5964 h 371914"/>
                  <a:gd name="connsiteX1" fmla="*/ 869122 w 951766"/>
                  <a:gd name="connsiteY1" fmla="*/ 5964 h 371914"/>
                  <a:gd name="connsiteX2" fmla="*/ 84421 w 951766"/>
                  <a:gd name="connsiteY2" fmla="*/ 5964 h 371914"/>
                  <a:gd name="connsiteX3" fmla="*/ 869122 w 951766"/>
                  <a:gd name="connsiteY3" fmla="*/ 5964 h 371914"/>
                  <a:gd name="connsiteX4" fmla="*/ 869122 w 951766"/>
                  <a:gd name="connsiteY4" fmla="*/ 5964 h 371914"/>
                  <a:gd name="connsiteX5" fmla="*/ 950352 w 951766"/>
                  <a:gd name="connsiteY5" fmla="*/ 87194 h 371914"/>
                  <a:gd name="connsiteX6" fmla="*/ 869122 w 951766"/>
                  <a:gd name="connsiteY6" fmla="*/ 5964 h 371914"/>
                  <a:gd name="connsiteX7" fmla="*/ 950352 w 951766"/>
                  <a:gd name="connsiteY7" fmla="*/ 87194 h 371914"/>
                  <a:gd name="connsiteX8" fmla="*/ 950352 w 951766"/>
                  <a:gd name="connsiteY8" fmla="*/ 87194 h 371914"/>
                  <a:gd name="connsiteX9" fmla="*/ 950352 w 951766"/>
                  <a:gd name="connsiteY9" fmla="*/ 290320 h 371914"/>
                  <a:gd name="connsiteX10" fmla="*/ 950352 w 951766"/>
                  <a:gd name="connsiteY10" fmla="*/ 87194 h 371914"/>
                  <a:gd name="connsiteX11" fmla="*/ 950352 w 951766"/>
                  <a:gd name="connsiteY11" fmla="*/ 290320 h 371914"/>
                  <a:gd name="connsiteX12" fmla="*/ 950352 w 951766"/>
                  <a:gd name="connsiteY12" fmla="*/ 290320 h 371914"/>
                  <a:gd name="connsiteX13" fmla="*/ 869122 w 951766"/>
                  <a:gd name="connsiteY13" fmla="*/ 371550 h 371914"/>
                  <a:gd name="connsiteX14" fmla="*/ 950352 w 951766"/>
                  <a:gd name="connsiteY14" fmla="*/ 290320 h 371914"/>
                  <a:gd name="connsiteX15" fmla="*/ 869122 w 951766"/>
                  <a:gd name="connsiteY15" fmla="*/ 371550 h 371914"/>
                  <a:gd name="connsiteX16" fmla="*/ 869122 w 951766"/>
                  <a:gd name="connsiteY16" fmla="*/ 371550 h 371914"/>
                  <a:gd name="connsiteX17" fmla="*/ 84421 w 951766"/>
                  <a:gd name="connsiteY17" fmla="*/ 371550 h 371914"/>
                  <a:gd name="connsiteX18" fmla="*/ 869122 w 951766"/>
                  <a:gd name="connsiteY18" fmla="*/ 371550 h 371914"/>
                  <a:gd name="connsiteX19" fmla="*/ 84421 w 951766"/>
                  <a:gd name="connsiteY19" fmla="*/ 371550 h 371914"/>
                  <a:gd name="connsiteX20" fmla="*/ 84421 w 951766"/>
                  <a:gd name="connsiteY20" fmla="*/ 371550 h 371914"/>
                  <a:gd name="connsiteX21" fmla="*/ 3191 w 951766"/>
                  <a:gd name="connsiteY21" fmla="*/ 290320 h 371914"/>
                  <a:gd name="connsiteX22" fmla="*/ 84421 w 951766"/>
                  <a:gd name="connsiteY22" fmla="*/ 371550 h 371914"/>
                  <a:gd name="connsiteX23" fmla="*/ 3191 w 951766"/>
                  <a:gd name="connsiteY23" fmla="*/ 290320 h 371914"/>
                  <a:gd name="connsiteX24" fmla="*/ 3191 w 951766"/>
                  <a:gd name="connsiteY24" fmla="*/ 290320 h 371914"/>
                  <a:gd name="connsiteX25" fmla="*/ 3191 w 951766"/>
                  <a:gd name="connsiteY25" fmla="*/ 87194 h 371914"/>
                  <a:gd name="connsiteX26" fmla="*/ 3191 w 951766"/>
                  <a:gd name="connsiteY26" fmla="*/ 290320 h 371914"/>
                  <a:gd name="connsiteX27" fmla="*/ 3191 w 951766"/>
                  <a:gd name="connsiteY27" fmla="*/ 87194 h 371914"/>
                  <a:gd name="connsiteX28" fmla="*/ 3191 w 951766"/>
                  <a:gd name="connsiteY28" fmla="*/ 87194 h 371914"/>
                  <a:gd name="connsiteX29" fmla="*/ 84421 w 951766"/>
                  <a:gd name="connsiteY29" fmla="*/ 5964 h 371914"/>
                  <a:gd name="connsiteX30" fmla="*/ 3191 w 951766"/>
                  <a:gd name="connsiteY30" fmla="*/ 87194 h 371914"/>
                  <a:gd name="connsiteX31" fmla="*/ 84421 w 951766"/>
                  <a:gd name="connsiteY31" fmla="*/ 5964 h 37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951766" h="371914">
                    <a:moveTo>
                      <a:pt x="84421" y="5964"/>
                    </a:moveTo>
                    <a:cubicBezTo>
                      <a:pt x="348543" y="1548"/>
                      <a:pt x="613757" y="-1727"/>
                      <a:pt x="869122" y="5964"/>
                    </a:cubicBezTo>
                    <a:moveTo>
                      <a:pt x="84421" y="5964"/>
                    </a:moveTo>
                    <a:cubicBezTo>
                      <a:pt x="328693" y="11676"/>
                      <a:pt x="575224" y="6523"/>
                      <a:pt x="869122" y="5964"/>
                    </a:cubicBezTo>
                    <a:moveTo>
                      <a:pt x="869122" y="5964"/>
                    </a:moveTo>
                    <a:cubicBezTo>
                      <a:pt x="914331" y="9138"/>
                      <a:pt x="940426" y="29623"/>
                      <a:pt x="950352" y="87194"/>
                    </a:cubicBezTo>
                    <a:moveTo>
                      <a:pt x="869122" y="5964"/>
                    </a:moveTo>
                    <a:cubicBezTo>
                      <a:pt x="925424" y="-5306"/>
                      <a:pt x="943675" y="42899"/>
                      <a:pt x="950352" y="87194"/>
                    </a:cubicBezTo>
                    <a:moveTo>
                      <a:pt x="950352" y="87194"/>
                    </a:moveTo>
                    <a:cubicBezTo>
                      <a:pt x="950123" y="134003"/>
                      <a:pt x="956850" y="174872"/>
                      <a:pt x="950352" y="290320"/>
                    </a:cubicBezTo>
                    <a:moveTo>
                      <a:pt x="950352" y="87194"/>
                    </a:moveTo>
                    <a:cubicBezTo>
                      <a:pt x="954058" y="154488"/>
                      <a:pt x="949057" y="227545"/>
                      <a:pt x="950352" y="290320"/>
                    </a:cubicBezTo>
                    <a:moveTo>
                      <a:pt x="950352" y="290320"/>
                    </a:moveTo>
                    <a:cubicBezTo>
                      <a:pt x="958068" y="352461"/>
                      <a:pt x="918418" y="371956"/>
                      <a:pt x="869122" y="371550"/>
                    </a:cubicBezTo>
                    <a:moveTo>
                      <a:pt x="950352" y="290320"/>
                    </a:moveTo>
                    <a:cubicBezTo>
                      <a:pt x="940401" y="338094"/>
                      <a:pt x="934563" y="382618"/>
                      <a:pt x="869122" y="371550"/>
                    </a:cubicBezTo>
                    <a:moveTo>
                      <a:pt x="869122" y="371550"/>
                    </a:moveTo>
                    <a:cubicBezTo>
                      <a:pt x="651630" y="366829"/>
                      <a:pt x="433428" y="365890"/>
                      <a:pt x="84421" y="371550"/>
                    </a:cubicBezTo>
                    <a:moveTo>
                      <a:pt x="869122" y="371550"/>
                    </a:moveTo>
                    <a:cubicBezTo>
                      <a:pt x="657723" y="371068"/>
                      <a:pt x="450156" y="370611"/>
                      <a:pt x="84421" y="371550"/>
                    </a:cubicBezTo>
                    <a:moveTo>
                      <a:pt x="84421" y="371550"/>
                    </a:moveTo>
                    <a:cubicBezTo>
                      <a:pt x="38729" y="365636"/>
                      <a:pt x="-337" y="350760"/>
                      <a:pt x="3191" y="290320"/>
                    </a:cubicBezTo>
                    <a:moveTo>
                      <a:pt x="84421" y="371550"/>
                    </a:moveTo>
                    <a:cubicBezTo>
                      <a:pt x="35505" y="378810"/>
                      <a:pt x="-7978" y="354340"/>
                      <a:pt x="3191" y="290320"/>
                    </a:cubicBezTo>
                    <a:moveTo>
                      <a:pt x="3191" y="290320"/>
                    </a:moveTo>
                    <a:cubicBezTo>
                      <a:pt x="7836" y="218076"/>
                      <a:pt x="12076" y="142355"/>
                      <a:pt x="3191" y="87194"/>
                    </a:cubicBezTo>
                    <a:moveTo>
                      <a:pt x="3191" y="290320"/>
                    </a:moveTo>
                    <a:cubicBezTo>
                      <a:pt x="2227" y="228941"/>
                      <a:pt x="4257" y="168196"/>
                      <a:pt x="3191" y="87194"/>
                    </a:cubicBezTo>
                    <a:moveTo>
                      <a:pt x="3191" y="87194"/>
                    </a:moveTo>
                    <a:cubicBezTo>
                      <a:pt x="-6226" y="35233"/>
                      <a:pt x="26773" y="15255"/>
                      <a:pt x="84421" y="5964"/>
                    </a:cubicBezTo>
                    <a:moveTo>
                      <a:pt x="3191" y="87194"/>
                    </a:moveTo>
                    <a:cubicBezTo>
                      <a:pt x="12761" y="27820"/>
                      <a:pt x="40760" y="-5103"/>
                      <a:pt x="84421" y="5964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22032816-E904-92D7-EBB1-B13EA0B9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2289" y="5898330"/>
              <a:ext cx="852119" cy="134857"/>
            </a:xfrm>
            <a:custGeom>
              <a:avLst/>
              <a:gdLst>
                <a:gd name="connsiteX0" fmla="*/ -8 w 852119"/>
                <a:gd name="connsiteY0" fmla="*/ -8 h 134857"/>
                <a:gd name="connsiteX1" fmla="*/ 852112 w 852119"/>
                <a:gd name="connsiteY1" fmla="*/ -8 h 134857"/>
                <a:gd name="connsiteX2" fmla="*/ 852112 w 852119"/>
                <a:gd name="connsiteY2" fmla="*/ 134849 h 134857"/>
                <a:gd name="connsiteX3" fmla="*/ -8 w 852119"/>
                <a:gd name="connsiteY3" fmla="*/ 134849 h 1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119" h="134857">
                  <a:moveTo>
                    <a:pt x="-8" y="-8"/>
                  </a:moveTo>
                  <a:lnTo>
                    <a:pt x="852112" y="-8"/>
                  </a:lnTo>
                  <a:lnTo>
                    <a:pt x="852112" y="134849"/>
                  </a:lnTo>
                  <a:lnTo>
                    <a:pt x="-8" y="134849"/>
                  </a:lnTo>
                  <a:close/>
                </a:path>
              </a:pathLst>
            </a:custGeom>
          </p:spPr>
        </p:pic>
      </p:grpSp>
      <p:grpSp>
        <p:nvGrpSpPr>
          <p:cNvPr id="223" name="Content Placeholder 8">
            <a:extLst>
              <a:ext uri="{FF2B5EF4-FFF2-40B4-BE49-F238E27FC236}">
                <a16:creationId xmlns:a16="http://schemas.microsoft.com/office/drawing/2014/main" id="{2F5E7281-E82B-FFC9-B9E7-186AA20D4F73}"/>
              </a:ext>
            </a:extLst>
          </p:cNvPr>
          <p:cNvGrpSpPr/>
          <p:nvPr/>
        </p:nvGrpSpPr>
        <p:grpSpPr>
          <a:xfrm>
            <a:off x="8305083" y="3618111"/>
            <a:ext cx="1677545" cy="1087559"/>
            <a:chOff x="6581212" y="4549688"/>
            <a:chExt cx="1124065" cy="728736"/>
          </a:xfrm>
        </p:grpSpPr>
        <p:grpSp>
          <p:nvGrpSpPr>
            <p:cNvPr id="224" name="Content Placeholder 8">
              <a:extLst>
                <a:ext uri="{FF2B5EF4-FFF2-40B4-BE49-F238E27FC236}">
                  <a16:creationId xmlns:a16="http://schemas.microsoft.com/office/drawing/2014/main" id="{133184A9-8CF8-415B-A6B8-71DF503AF313}"/>
                </a:ext>
              </a:extLst>
            </p:cNvPr>
            <p:cNvGrpSpPr/>
            <p:nvPr/>
          </p:nvGrpSpPr>
          <p:grpSpPr>
            <a:xfrm>
              <a:off x="6581212" y="4549688"/>
              <a:ext cx="1124065" cy="728736"/>
              <a:chOff x="6581212" y="4549688"/>
              <a:chExt cx="1124065" cy="728736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8BD8BD7-1F46-A071-3E4A-E8595ABED7BC}"/>
                  </a:ext>
                </a:extLst>
              </p:cNvPr>
              <p:cNvSpPr/>
              <p:nvPr/>
            </p:nvSpPr>
            <p:spPr>
              <a:xfrm>
                <a:off x="6581212" y="4549688"/>
                <a:ext cx="1124065" cy="726848"/>
              </a:xfrm>
              <a:custGeom>
                <a:avLst/>
                <a:gdLst>
                  <a:gd name="connsiteX0" fmla="*/ 88783 w 1124065"/>
                  <a:gd name="connsiteY0" fmla="*/ 9473 h 726848"/>
                  <a:gd name="connsiteX1" fmla="*/ 1042797 w 1124065"/>
                  <a:gd name="connsiteY1" fmla="*/ 9473 h 726848"/>
                  <a:gd name="connsiteX2" fmla="*/ 1124027 w 1124065"/>
                  <a:gd name="connsiteY2" fmla="*/ 90703 h 726848"/>
                  <a:gd name="connsiteX3" fmla="*/ 1124027 w 1124065"/>
                  <a:gd name="connsiteY3" fmla="*/ 646342 h 726848"/>
                  <a:gd name="connsiteX4" fmla="*/ 1042797 w 1124065"/>
                  <a:gd name="connsiteY4" fmla="*/ 727572 h 726848"/>
                  <a:gd name="connsiteX5" fmla="*/ 88783 w 1124065"/>
                  <a:gd name="connsiteY5" fmla="*/ 727572 h 726848"/>
                  <a:gd name="connsiteX6" fmla="*/ 7554 w 1124065"/>
                  <a:gd name="connsiteY6" fmla="*/ 646342 h 726848"/>
                  <a:gd name="connsiteX7" fmla="*/ 7554 w 1124065"/>
                  <a:gd name="connsiteY7" fmla="*/ 90703 h 726848"/>
                  <a:gd name="connsiteX8" fmla="*/ 88783 w 1124065"/>
                  <a:gd name="connsiteY8" fmla="*/ 9473 h 72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4065" h="726848">
                    <a:moveTo>
                      <a:pt x="88783" y="9473"/>
                    </a:moveTo>
                    <a:cubicBezTo>
                      <a:pt x="391185" y="-3372"/>
                      <a:pt x="686682" y="-554"/>
                      <a:pt x="1042797" y="9473"/>
                    </a:cubicBezTo>
                    <a:cubicBezTo>
                      <a:pt x="1095952" y="2492"/>
                      <a:pt x="1131413" y="29831"/>
                      <a:pt x="1124027" y="90703"/>
                    </a:cubicBezTo>
                    <a:cubicBezTo>
                      <a:pt x="1128596" y="288270"/>
                      <a:pt x="1120447" y="483856"/>
                      <a:pt x="1124027" y="646342"/>
                    </a:cubicBezTo>
                    <a:cubicBezTo>
                      <a:pt x="1124255" y="697390"/>
                      <a:pt x="1089986" y="730135"/>
                      <a:pt x="1042797" y="727572"/>
                    </a:cubicBezTo>
                    <a:cubicBezTo>
                      <a:pt x="763520" y="718484"/>
                      <a:pt x="474572" y="722647"/>
                      <a:pt x="88783" y="727572"/>
                    </a:cubicBezTo>
                    <a:cubicBezTo>
                      <a:pt x="34968" y="725465"/>
                      <a:pt x="4685" y="698887"/>
                      <a:pt x="7554" y="646342"/>
                    </a:cubicBezTo>
                    <a:cubicBezTo>
                      <a:pt x="-341" y="492512"/>
                      <a:pt x="-976" y="332337"/>
                      <a:pt x="7554" y="90703"/>
                    </a:cubicBezTo>
                    <a:cubicBezTo>
                      <a:pt x="-696" y="39579"/>
                      <a:pt x="34994" y="17164"/>
                      <a:pt x="88783" y="9473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77C63920-3F35-1FA1-4F01-B6E9EDBF1B62}"/>
                  </a:ext>
                </a:extLst>
              </p:cNvPr>
              <p:cNvSpPr/>
              <p:nvPr/>
            </p:nvSpPr>
            <p:spPr>
              <a:xfrm>
                <a:off x="6584542" y="4555574"/>
                <a:ext cx="1119537" cy="722849"/>
              </a:xfrm>
              <a:custGeom>
                <a:avLst/>
                <a:gdLst>
                  <a:gd name="connsiteX0" fmla="*/ 85453 w 1119537"/>
                  <a:gd name="connsiteY0" fmla="*/ 3586 h 722849"/>
                  <a:gd name="connsiteX1" fmla="*/ 1039467 w 1119537"/>
                  <a:gd name="connsiteY1" fmla="*/ 3586 h 722849"/>
                  <a:gd name="connsiteX2" fmla="*/ 85453 w 1119537"/>
                  <a:gd name="connsiteY2" fmla="*/ 3586 h 722849"/>
                  <a:gd name="connsiteX3" fmla="*/ 1039467 w 1119537"/>
                  <a:gd name="connsiteY3" fmla="*/ 3586 h 722849"/>
                  <a:gd name="connsiteX4" fmla="*/ 1039467 w 1119537"/>
                  <a:gd name="connsiteY4" fmla="*/ 3586 h 722849"/>
                  <a:gd name="connsiteX5" fmla="*/ 1120696 w 1119537"/>
                  <a:gd name="connsiteY5" fmla="*/ 84816 h 722849"/>
                  <a:gd name="connsiteX6" fmla="*/ 1039467 w 1119537"/>
                  <a:gd name="connsiteY6" fmla="*/ 3586 h 722849"/>
                  <a:gd name="connsiteX7" fmla="*/ 1120696 w 1119537"/>
                  <a:gd name="connsiteY7" fmla="*/ 84816 h 722849"/>
                  <a:gd name="connsiteX8" fmla="*/ 1120696 w 1119537"/>
                  <a:gd name="connsiteY8" fmla="*/ 84816 h 722849"/>
                  <a:gd name="connsiteX9" fmla="*/ 1120696 w 1119537"/>
                  <a:gd name="connsiteY9" fmla="*/ 640455 h 722849"/>
                  <a:gd name="connsiteX10" fmla="*/ 1120696 w 1119537"/>
                  <a:gd name="connsiteY10" fmla="*/ 84816 h 722849"/>
                  <a:gd name="connsiteX11" fmla="*/ 1120696 w 1119537"/>
                  <a:gd name="connsiteY11" fmla="*/ 640455 h 722849"/>
                  <a:gd name="connsiteX12" fmla="*/ 1120696 w 1119537"/>
                  <a:gd name="connsiteY12" fmla="*/ 640455 h 722849"/>
                  <a:gd name="connsiteX13" fmla="*/ 1039467 w 1119537"/>
                  <a:gd name="connsiteY13" fmla="*/ 721685 h 722849"/>
                  <a:gd name="connsiteX14" fmla="*/ 1120696 w 1119537"/>
                  <a:gd name="connsiteY14" fmla="*/ 640455 h 722849"/>
                  <a:gd name="connsiteX15" fmla="*/ 1039467 w 1119537"/>
                  <a:gd name="connsiteY15" fmla="*/ 721685 h 722849"/>
                  <a:gd name="connsiteX16" fmla="*/ 1039467 w 1119537"/>
                  <a:gd name="connsiteY16" fmla="*/ 721685 h 722849"/>
                  <a:gd name="connsiteX17" fmla="*/ 85453 w 1119537"/>
                  <a:gd name="connsiteY17" fmla="*/ 721685 h 722849"/>
                  <a:gd name="connsiteX18" fmla="*/ 1039467 w 1119537"/>
                  <a:gd name="connsiteY18" fmla="*/ 721685 h 722849"/>
                  <a:gd name="connsiteX19" fmla="*/ 85453 w 1119537"/>
                  <a:gd name="connsiteY19" fmla="*/ 721685 h 722849"/>
                  <a:gd name="connsiteX20" fmla="*/ 85453 w 1119537"/>
                  <a:gd name="connsiteY20" fmla="*/ 721685 h 722849"/>
                  <a:gd name="connsiteX21" fmla="*/ 4223 w 1119537"/>
                  <a:gd name="connsiteY21" fmla="*/ 640455 h 722849"/>
                  <a:gd name="connsiteX22" fmla="*/ 85453 w 1119537"/>
                  <a:gd name="connsiteY22" fmla="*/ 721685 h 722849"/>
                  <a:gd name="connsiteX23" fmla="*/ 4223 w 1119537"/>
                  <a:gd name="connsiteY23" fmla="*/ 640455 h 722849"/>
                  <a:gd name="connsiteX24" fmla="*/ 4223 w 1119537"/>
                  <a:gd name="connsiteY24" fmla="*/ 640455 h 722849"/>
                  <a:gd name="connsiteX25" fmla="*/ 4223 w 1119537"/>
                  <a:gd name="connsiteY25" fmla="*/ 84816 h 722849"/>
                  <a:gd name="connsiteX26" fmla="*/ 4223 w 1119537"/>
                  <a:gd name="connsiteY26" fmla="*/ 640455 h 722849"/>
                  <a:gd name="connsiteX27" fmla="*/ 4223 w 1119537"/>
                  <a:gd name="connsiteY27" fmla="*/ 84816 h 722849"/>
                  <a:gd name="connsiteX28" fmla="*/ 4223 w 1119537"/>
                  <a:gd name="connsiteY28" fmla="*/ 84816 h 722849"/>
                  <a:gd name="connsiteX29" fmla="*/ 85453 w 1119537"/>
                  <a:gd name="connsiteY29" fmla="*/ 3586 h 722849"/>
                  <a:gd name="connsiteX30" fmla="*/ 4223 w 1119537"/>
                  <a:gd name="connsiteY30" fmla="*/ 84816 h 722849"/>
                  <a:gd name="connsiteX31" fmla="*/ 85453 w 1119537"/>
                  <a:gd name="connsiteY31" fmla="*/ 3586 h 722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19537" h="722849">
                    <a:moveTo>
                      <a:pt x="85453" y="3586"/>
                    </a:moveTo>
                    <a:cubicBezTo>
                      <a:pt x="314875" y="-44"/>
                      <a:pt x="542673" y="-44"/>
                      <a:pt x="1039467" y="3586"/>
                    </a:cubicBezTo>
                    <a:moveTo>
                      <a:pt x="85453" y="3586"/>
                    </a:moveTo>
                    <a:cubicBezTo>
                      <a:pt x="341148" y="4018"/>
                      <a:pt x="595700" y="6709"/>
                      <a:pt x="1039467" y="3586"/>
                    </a:cubicBezTo>
                    <a:moveTo>
                      <a:pt x="1039467" y="3586"/>
                    </a:moveTo>
                    <a:cubicBezTo>
                      <a:pt x="1091936" y="-247"/>
                      <a:pt x="1122295" y="30722"/>
                      <a:pt x="1120696" y="84816"/>
                    </a:cubicBezTo>
                    <a:moveTo>
                      <a:pt x="1039467" y="3586"/>
                    </a:moveTo>
                    <a:cubicBezTo>
                      <a:pt x="1096886" y="6683"/>
                      <a:pt x="1122549" y="28539"/>
                      <a:pt x="1120696" y="84816"/>
                    </a:cubicBezTo>
                    <a:moveTo>
                      <a:pt x="1120696" y="84816"/>
                    </a:moveTo>
                    <a:cubicBezTo>
                      <a:pt x="1120798" y="250043"/>
                      <a:pt x="1115594" y="422454"/>
                      <a:pt x="1120696" y="640455"/>
                    </a:cubicBezTo>
                    <a:moveTo>
                      <a:pt x="1120696" y="84816"/>
                    </a:moveTo>
                    <a:cubicBezTo>
                      <a:pt x="1120112" y="303807"/>
                      <a:pt x="1120544" y="523890"/>
                      <a:pt x="1120696" y="640455"/>
                    </a:cubicBezTo>
                    <a:moveTo>
                      <a:pt x="1120696" y="640455"/>
                    </a:moveTo>
                    <a:cubicBezTo>
                      <a:pt x="1124148" y="693813"/>
                      <a:pt x="1088991" y="726559"/>
                      <a:pt x="1039467" y="721685"/>
                    </a:cubicBezTo>
                    <a:moveTo>
                      <a:pt x="1120696" y="640455"/>
                    </a:moveTo>
                    <a:cubicBezTo>
                      <a:pt x="1119122" y="691376"/>
                      <a:pt x="1093814" y="725340"/>
                      <a:pt x="1039467" y="721685"/>
                    </a:cubicBezTo>
                    <a:moveTo>
                      <a:pt x="1039467" y="721685"/>
                    </a:moveTo>
                    <a:cubicBezTo>
                      <a:pt x="760672" y="722447"/>
                      <a:pt x="482944" y="719832"/>
                      <a:pt x="85453" y="721685"/>
                    </a:cubicBezTo>
                    <a:moveTo>
                      <a:pt x="1039467" y="721685"/>
                    </a:moveTo>
                    <a:cubicBezTo>
                      <a:pt x="816137" y="723386"/>
                      <a:pt x="593441" y="725239"/>
                      <a:pt x="85453" y="721685"/>
                    </a:cubicBezTo>
                    <a:moveTo>
                      <a:pt x="85453" y="721685"/>
                    </a:moveTo>
                    <a:cubicBezTo>
                      <a:pt x="30267" y="718487"/>
                      <a:pt x="1761" y="694854"/>
                      <a:pt x="4223" y="640455"/>
                    </a:cubicBezTo>
                    <a:moveTo>
                      <a:pt x="85453" y="721685"/>
                    </a:moveTo>
                    <a:cubicBezTo>
                      <a:pt x="34837" y="717014"/>
                      <a:pt x="4223" y="698458"/>
                      <a:pt x="4223" y="640455"/>
                    </a:cubicBezTo>
                    <a:moveTo>
                      <a:pt x="4223" y="640455"/>
                    </a:moveTo>
                    <a:cubicBezTo>
                      <a:pt x="2319" y="526098"/>
                      <a:pt x="3792" y="407858"/>
                      <a:pt x="4223" y="84816"/>
                    </a:cubicBezTo>
                    <a:moveTo>
                      <a:pt x="4223" y="640455"/>
                    </a:moveTo>
                    <a:cubicBezTo>
                      <a:pt x="-854" y="440325"/>
                      <a:pt x="2015" y="243824"/>
                      <a:pt x="4223" y="84816"/>
                    </a:cubicBezTo>
                    <a:moveTo>
                      <a:pt x="4223" y="84816"/>
                    </a:moveTo>
                    <a:cubicBezTo>
                      <a:pt x="1888" y="28438"/>
                      <a:pt x="29328" y="1073"/>
                      <a:pt x="85453" y="3586"/>
                    </a:cubicBezTo>
                    <a:moveTo>
                      <a:pt x="4223" y="84816"/>
                    </a:moveTo>
                    <a:cubicBezTo>
                      <a:pt x="8310" y="33743"/>
                      <a:pt x="26790" y="9222"/>
                      <a:pt x="85453" y="3586"/>
                    </a:cubicBezTo>
                  </a:path>
                </a:pathLst>
              </a:custGeom>
              <a:noFill/>
              <a:ln w="10141" cap="rnd">
                <a:solidFill>
                  <a:srgbClr val="1E1E1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7FFAA17-56AF-439D-58F4-F310886FB9B8}"/>
                </a:ext>
              </a:extLst>
            </p:cNvPr>
            <p:cNvSpPr txBox="1"/>
            <p:nvPr/>
          </p:nvSpPr>
          <p:spPr>
            <a:xfrm>
              <a:off x="6592180" y="4813788"/>
              <a:ext cx="1080777" cy="175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 err="1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langchain_dartmouth</a:t>
              </a:r>
              <a:endParaRPr lang="en-US" sz="1100" spc="0" baseline="0">
                <a:ln/>
                <a:solidFill>
                  <a:srgbClr val="1E1E1E"/>
                </a:solidFill>
                <a:latin typeface="Virgil"/>
                <a:sym typeface="Virgil"/>
                <a:rtl val="0"/>
              </a:endParaRPr>
            </a:p>
          </p:txBody>
        </p:sp>
        <p:grpSp>
          <p:nvGrpSpPr>
            <p:cNvPr id="228" name="Content Placeholder 8">
              <a:extLst>
                <a:ext uri="{FF2B5EF4-FFF2-40B4-BE49-F238E27FC236}">
                  <a16:creationId xmlns:a16="http://schemas.microsoft.com/office/drawing/2014/main" id="{743C7236-3DB0-3E73-CF73-EE3EC02C4AE1}"/>
                </a:ext>
              </a:extLst>
            </p:cNvPr>
            <p:cNvGrpSpPr/>
            <p:nvPr/>
          </p:nvGrpSpPr>
          <p:grpSpPr>
            <a:xfrm>
              <a:off x="7092263" y="4665411"/>
              <a:ext cx="168857" cy="180233"/>
              <a:chOff x="7092263" y="4665411"/>
              <a:chExt cx="168857" cy="180233"/>
            </a:xfrm>
            <a:noFill/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16A6779-078A-6C76-6A9E-3EDBAE0BAB78}"/>
                  </a:ext>
                </a:extLst>
              </p:cNvPr>
              <p:cNvSpPr/>
              <p:nvPr/>
            </p:nvSpPr>
            <p:spPr>
              <a:xfrm>
                <a:off x="7096631" y="4665411"/>
                <a:ext cx="164489" cy="177690"/>
              </a:xfrm>
              <a:custGeom>
                <a:avLst/>
                <a:gdLst>
                  <a:gd name="connsiteX0" fmla="*/ 7961 w 164489"/>
                  <a:gd name="connsiteY0" fmla="*/ 79424 h 177690"/>
                  <a:gd name="connsiteX1" fmla="*/ 7961 w 164489"/>
                  <a:gd name="connsiteY1" fmla="*/ 79424 h 177690"/>
                  <a:gd name="connsiteX2" fmla="*/ 7961 w 164489"/>
                  <a:gd name="connsiteY2" fmla="*/ 79424 h 177690"/>
                  <a:gd name="connsiteX3" fmla="*/ 7961 w 164489"/>
                  <a:gd name="connsiteY3" fmla="*/ 79424 h 177690"/>
                  <a:gd name="connsiteX4" fmla="*/ 1641 w 164489"/>
                  <a:gd name="connsiteY4" fmla="*/ 117653 h 177690"/>
                  <a:gd name="connsiteX5" fmla="*/ 41595 w 164489"/>
                  <a:gd name="connsiteY5" fmla="*/ 71682 h 177690"/>
                  <a:gd name="connsiteX6" fmla="*/ 1641 w 164489"/>
                  <a:gd name="connsiteY6" fmla="*/ 117653 h 177690"/>
                  <a:gd name="connsiteX7" fmla="*/ 41595 w 164489"/>
                  <a:gd name="connsiteY7" fmla="*/ 71682 h 177690"/>
                  <a:gd name="connsiteX8" fmla="*/ 1971 w 164489"/>
                  <a:gd name="connsiteY8" fmla="*/ 148216 h 177690"/>
                  <a:gd name="connsiteX9" fmla="*/ 68579 w 164489"/>
                  <a:gd name="connsiteY9" fmla="*/ 71580 h 177690"/>
                  <a:gd name="connsiteX10" fmla="*/ 1971 w 164489"/>
                  <a:gd name="connsiteY10" fmla="*/ 148216 h 177690"/>
                  <a:gd name="connsiteX11" fmla="*/ 68579 w 164489"/>
                  <a:gd name="connsiteY11" fmla="*/ 71580 h 177690"/>
                  <a:gd name="connsiteX12" fmla="*/ 12302 w 164489"/>
                  <a:gd name="connsiteY12" fmla="*/ 167279 h 177690"/>
                  <a:gd name="connsiteX13" fmla="*/ 48931 w 164489"/>
                  <a:gd name="connsiteY13" fmla="*/ 125141 h 177690"/>
                  <a:gd name="connsiteX14" fmla="*/ 12302 w 164489"/>
                  <a:gd name="connsiteY14" fmla="*/ 167279 h 177690"/>
                  <a:gd name="connsiteX15" fmla="*/ 48931 w 164489"/>
                  <a:gd name="connsiteY15" fmla="*/ 125141 h 177690"/>
                  <a:gd name="connsiteX16" fmla="*/ 55608 w 164489"/>
                  <a:gd name="connsiteY16" fmla="*/ 117475 h 177690"/>
                  <a:gd name="connsiteX17" fmla="*/ 98913 w 164489"/>
                  <a:gd name="connsiteY17" fmla="*/ 67671 h 177690"/>
                  <a:gd name="connsiteX18" fmla="*/ 55608 w 164489"/>
                  <a:gd name="connsiteY18" fmla="*/ 117475 h 177690"/>
                  <a:gd name="connsiteX19" fmla="*/ 98913 w 164489"/>
                  <a:gd name="connsiteY19" fmla="*/ 67671 h 177690"/>
                  <a:gd name="connsiteX20" fmla="*/ 120566 w 164489"/>
                  <a:gd name="connsiteY20" fmla="*/ 42769 h 177690"/>
                  <a:gd name="connsiteX21" fmla="*/ 147194 w 164489"/>
                  <a:gd name="connsiteY21" fmla="*/ 12105 h 177690"/>
                  <a:gd name="connsiteX22" fmla="*/ 120566 w 164489"/>
                  <a:gd name="connsiteY22" fmla="*/ 42769 h 177690"/>
                  <a:gd name="connsiteX23" fmla="*/ 147194 w 164489"/>
                  <a:gd name="connsiteY23" fmla="*/ 12105 h 177690"/>
                  <a:gd name="connsiteX24" fmla="*/ 32635 w 164489"/>
                  <a:gd name="connsiteY24" fmla="*/ 174869 h 177690"/>
                  <a:gd name="connsiteX25" fmla="*/ 72590 w 164489"/>
                  <a:gd name="connsiteY25" fmla="*/ 128898 h 177690"/>
                  <a:gd name="connsiteX26" fmla="*/ 32635 w 164489"/>
                  <a:gd name="connsiteY26" fmla="*/ 174869 h 177690"/>
                  <a:gd name="connsiteX27" fmla="*/ 72590 w 164489"/>
                  <a:gd name="connsiteY27" fmla="*/ 128898 h 177690"/>
                  <a:gd name="connsiteX28" fmla="*/ 84241 w 164489"/>
                  <a:gd name="connsiteY28" fmla="*/ 115470 h 177690"/>
                  <a:gd name="connsiteX29" fmla="*/ 159200 w 164489"/>
                  <a:gd name="connsiteY29" fmla="*/ 29264 h 177690"/>
                  <a:gd name="connsiteX30" fmla="*/ 84241 w 164489"/>
                  <a:gd name="connsiteY30" fmla="*/ 115470 h 177690"/>
                  <a:gd name="connsiteX31" fmla="*/ 159200 w 164489"/>
                  <a:gd name="connsiteY31" fmla="*/ 29264 h 177690"/>
                  <a:gd name="connsiteX32" fmla="*/ 56293 w 164489"/>
                  <a:gd name="connsiteY32" fmla="*/ 178601 h 177690"/>
                  <a:gd name="connsiteX33" fmla="*/ 97923 w 164489"/>
                  <a:gd name="connsiteY33" fmla="*/ 130726 h 177690"/>
                  <a:gd name="connsiteX34" fmla="*/ 56293 w 164489"/>
                  <a:gd name="connsiteY34" fmla="*/ 178601 h 177690"/>
                  <a:gd name="connsiteX35" fmla="*/ 97923 w 164489"/>
                  <a:gd name="connsiteY35" fmla="*/ 130726 h 177690"/>
                  <a:gd name="connsiteX36" fmla="*/ 112900 w 164489"/>
                  <a:gd name="connsiteY36" fmla="*/ 113464 h 177690"/>
                  <a:gd name="connsiteX37" fmla="*/ 162856 w 164489"/>
                  <a:gd name="connsiteY37" fmla="*/ 55994 h 177690"/>
                  <a:gd name="connsiteX38" fmla="*/ 112900 w 164489"/>
                  <a:gd name="connsiteY38" fmla="*/ 113464 h 177690"/>
                  <a:gd name="connsiteX39" fmla="*/ 162856 w 164489"/>
                  <a:gd name="connsiteY39" fmla="*/ 55994 h 177690"/>
                  <a:gd name="connsiteX40" fmla="*/ 86602 w 164489"/>
                  <a:gd name="connsiteY40" fmla="*/ 174692 h 177690"/>
                  <a:gd name="connsiteX41" fmla="*/ 106579 w 164489"/>
                  <a:gd name="connsiteY41" fmla="*/ 151693 h 177690"/>
                  <a:gd name="connsiteX42" fmla="*/ 86602 w 164489"/>
                  <a:gd name="connsiteY42" fmla="*/ 174692 h 177690"/>
                  <a:gd name="connsiteX43" fmla="*/ 106579 w 164489"/>
                  <a:gd name="connsiteY43" fmla="*/ 151693 h 177690"/>
                  <a:gd name="connsiteX44" fmla="*/ 11744 w 164489"/>
                  <a:gd name="connsiteY44" fmla="*/ 165832 h 177690"/>
                  <a:gd name="connsiteX45" fmla="*/ 11744 w 164489"/>
                  <a:gd name="connsiteY45" fmla="*/ 165832 h 177690"/>
                  <a:gd name="connsiteX46" fmla="*/ 11744 w 164489"/>
                  <a:gd name="connsiteY46" fmla="*/ 165832 h 177690"/>
                  <a:gd name="connsiteX47" fmla="*/ 11744 w 164489"/>
                  <a:gd name="connsiteY47" fmla="*/ 165832 h 177690"/>
                  <a:gd name="connsiteX48" fmla="*/ 46139 w 164489"/>
                  <a:gd name="connsiteY48" fmla="*/ 168828 h 177690"/>
                  <a:gd name="connsiteX49" fmla="*/ 11642 w 164489"/>
                  <a:gd name="connsiteY49" fmla="*/ 138849 h 177690"/>
                  <a:gd name="connsiteX50" fmla="*/ 46139 w 164489"/>
                  <a:gd name="connsiteY50" fmla="*/ 168828 h 177690"/>
                  <a:gd name="connsiteX51" fmla="*/ 11642 w 164489"/>
                  <a:gd name="connsiteY51" fmla="*/ 138849 h 177690"/>
                  <a:gd name="connsiteX52" fmla="*/ 82439 w 164489"/>
                  <a:gd name="connsiteY52" fmla="*/ 173473 h 177690"/>
                  <a:gd name="connsiteX53" fmla="*/ 9662 w 164489"/>
                  <a:gd name="connsiteY53" fmla="*/ 110190 h 177690"/>
                  <a:gd name="connsiteX54" fmla="*/ 82439 w 164489"/>
                  <a:gd name="connsiteY54" fmla="*/ 173473 h 177690"/>
                  <a:gd name="connsiteX55" fmla="*/ 9662 w 164489"/>
                  <a:gd name="connsiteY55" fmla="*/ 110190 h 177690"/>
                  <a:gd name="connsiteX56" fmla="*/ 99598 w 164489"/>
                  <a:gd name="connsiteY56" fmla="*/ 161466 h 177690"/>
                  <a:gd name="connsiteX57" fmla="*/ 53628 w 164489"/>
                  <a:gd name="connsiteY57" fmla="*/ 121511 h 177690"/>
                  <a:gd name="connsiteX58" fmla="*/ 99598 w 164489"/>
                  <a:gd name="connsiteY58" fmla="*/ 161466 h 177690"/>
                  <a:gd name="connsiteX59" fmla="*/ 53628 w 164489"/>
                  <a:gd name="connsiteY59" fmla="*/ 121511 h 177690"/>
                  <a:gd name="connsiteX60" fmla="*/ 53628 w 164489"/>
                  <a:gd name="connsiteY60" fmla="*/ 121511 h 177690"/>
                  <a:gd name="connsiteX61" fmla="*/ 9561 w 164489"/>
                  <a:gd name="connsiteY61" fmla="*/ 83206 h 177690"/>
                  <a:gd name="connsiteX62" fmla="*/ 53628 w 164489"/>
                  <a:gd name="connsiteY62" fmla="*/ 121511 h 177690"/>
                  <a:gd name="connsiteX63" fmla="*/ 9561 w 164489"/>
                  <a:gd name="connsiteY63" fmla="*/ 83206 h 177690"/>
                  <a:gd name="connsiteX64" fmla="*/ 114854 w 164489"/>
                  <a:gd name="connsiteY64" fmla="*/ 147809 h 177690"/>
                  <a:gd name="connsiteX65" fmla="*/ 86119 w 164489"/>
                  <a:gd name="connsiteY65" fmla="*/ 122831 h 177690"/>
                  <a:gd name="connsiteX66" fmla="*/ 114854 w 164489"/>
                  <a:gd name="connsiteY66" fmla="*/ 147809 h 177690"/>
                  <a:gd name="connsiteX67" fmla="*/ 86119 w 164489"/>
                  <a:gd name="connsiteY67" fmla="*/ 122831 h 177690"/>
                  <a:gd name="connsiteX68" fmla="*/ 61192 w 164489"/>
                  <a:gd name="connsiteY68" fmla="*/ 101178 h 177690"/>
                  <a:gd name="connsiteX69" fmla="*/ 22887 w 164489"/>
                  <a:gd name="connsiteY69" fmla="*/ 67874 h 177690"/>
                  <a:gd name="connsiteX70" fmla="*/ 61192 w 164489"/>
                  <a:gd name="connsiteY70" fmla="*/ 101178 h 177690"/>
                  <a:gd name="connsiteX71" fmla="*/ 22887 w 164489"/>
                  <a:gd name="connsiteY71" fmla="*/ 67874 h 177690"/>
                  <a:gd name="connsiteX72" fmla="*/ 89851 w 164489"/>
                  <a:gd name="connsiteY72" fmla="*/ 99173 h 177690"/>
                  <a:gd name="connsiteX73" fmla="*/ 53450 w 164489"/>
                  <a:gd name="connsiteY73" fmla="*/ 67544 h 177690"/>
                  <a:gd name="connsiteX74" fmla="*/ 89851 w 164489"/>
                  <a:gd name="connsiteY74" fmla="*/ 99173 h 177690"/>
                  <a:gd name="connsiteX75" fmla="*/ 53450 w 164489"/>
                  <a:gd name="connsiteY75" fmla="*/ 67544 h 177690"/>
                  <a:gd name="connsiteX76" fmla="*/ 133816 w 164489"/>
                  <a:gd name="connsiteY76" fmla="*/ 110494 h 177690"/>
                  <a:gd name="connsiteX77" fmla="*/ 82109 w 164489"/>
                  <a:gd name="connsiteY77" fmla="*/ 65539 h 177690"/>
                  <a:gd name="connsiteX78" fmla="*/ 133816 w 164489"/>
                  <a:gd name="connsiteY78" fmla="*/ 110494 h 177690"/>
                  <a:gd name="connsiteX79" fmla="*/ 82109 w 164489"/>
                  <a:gd name="connsiteY79" fmla="*/ 65539 h 177690"/>
                  <a:gd name="connsiteX80" fmla="*/ 150976 w 164489"/>
                  <a:gd name="connsiteY80" fmla="*/ 98513 h 177690"/>
                  <a:gd name="connsiteX81" fmla="*/ 106909 w 164489"/>
                  <a:gd name="connsiteY81" fmla="*/ 60208 h 177690"/>
                  <a:gd name="connsiteX82" fmla="*/ 150976 w 164489"/>
                  <a:gd name="connsiteY82" fmla="*/ 98513 h 177690"/>
                  <a:gd name="connsiteX83" fmla="*/ 106909 w 164489"/>
                  <a:gd name="connsiteY83" fmla="*/ 60208 h 177690"/>
                  <a:gd name="connsiteX84" fmla="*/ 164303 w 164489"/>
                  <a:gd name="connsiteY84" fmla="*/ 83181 h 177690"/>
                  <a:gd name="connsiteX85" fmla="*/ 120236 w 164489"/>
                  <a:gd name="connsiteY85" fmla="*/ 44876 h 177690"/>
                  <a:gd name="connsiteX86" fmla="*/ 164303 w 164489"/>
                  <a:gd name="connsiteY86" fmla="*/ 83181 h 177690"/>
                  <a:gd name="connsiteX87" fmla="*/ 120236 w 164489"/>
                  <a:gd name="connsiteY87" fmla="*/ 44876 h 177690"/>
                  <a:gd name="connsiteX88" fmla="*/ 166130 w 164489"/>
                  <a:gd name="connsiteY88" fmla="*/ 57873 h 177690"/>
                  <a:gd name="connsiteX89" fmla="*/ 122063 w 164489"/>
                  <a:gd name="connsiteY89" fmla="*/ 19568 h 177690"/>
                  <a:gd name="connsiteX90" fmla="*/ 166130 w 164489"/>
                  <a:gd name="connsiteY90" fmla="*/ 57873 h 177690"/>
                  <a:gd name="connsiteX91" fmla="*/ 122063 w 164489"/>
                  <a:gd name="connsiteY91" fmla="*/ 19568 h 177690"/>
                  <a:gd name="connsiteX92" fmla="*/ 160292 w 164489"/>
                  <a:gd name="connsiteY92" fmla="*/ 25888 h 177690"/>
                  <a:gd name="connsiteX93" fmla="*/ 131557 w 164489"/>
                  <a:gd name="connsiteY93" fmla="*/ 910 h 177690"/>
                  <a:gd name="connsiteX94" fmla="*/ 160292 w 164489"/>
                  <a:gd name="connsiteY94" fmla="*/ 25888 h 177690"/>
                  <a:gd name="connsiteX95" fmla="*/ 131557 w 164489"/>
                  <a:gd name="connsiteY95" fmla="*/ 910 h 17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64489" h="177690"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7961" y="79424"/>
                    </a:moveTo>
                    <a:cubicBezTo>
                      <a:pt x="7961" y="79424"/>
                      <a:pt x="7961" y="79424"/>
                      <a:pt x="7961" y="79424"/>
                    </a:cubicBezTo>
                    <a:moveTo>
                      <a:pt x="1641" y="117653"/>
                    </a:moveTo>
                    <a:cubicBezTo>
                      <a:pt x="17557" y="101102"/>
                      <a:pt x="32356" y="84755"/>
                      <a:pt x="41595" y="71682"/>
                    </a:cubicBezTo>
                    <a:moveTo>
                      <a:pt x="1641" y="117653"/>
                    </a:moveTo>
                    <a:cubicBezTo>
                      <a:pt x="10703" y="106001"/>
                      <a:pt x="15830" y="96482"/>
                      <a:pt x="41595" y="71682"/>
                    </a:cubicBezTo>
                    <a:moveTo>
                      <a:pt x="1971" y="148216"/>
                    </a:moveTo>
                    <a:cubicBezTo>
                      <a:pt x="26517" y="122577"/>
                      <a:pt x="41595" y="102118"/>
                      <a:pt x="68579" y="71580"/>
                    </a:cubicBezTo>
                    <a:moveTo>
                      <a:pt x="1971" y="148216"/>
                    </a:moveTo>
                    <a:cubicBezTo>
                      <a:pt x="24512" y="125979"/>
                      <a:pt x="46698" y="100391"/>
                      <a:pt x="68579" y="71580"/>
                    </a:cubicBezTo>
                    <a:moveTo>
                      <a:pt x="12302" y="167279"/>
                    </a:moveTo>
                    <a:cubicBezTo>
                      <a:pt x="30223" y="152607"/>
                      <a:pt x="40326" y="139230"/>
                      <a:pt x="48931" y="125141"/>
                    </a:cubicBezTo>
                    <a:moveTo>
                      <a:pt x="12302" y="167279"/>
                    </a:moveTo>
                    <a:cubicBezTo>
                      <a:pt x="24233" y="150932"/>
                      <a:pt x="42535" y="136437"/>
                      <a:pt x="48931" y="125141"/>
                    </a:cubicBezTo>
                    <a:moveTo>
                      <a:pt x="55608" y="117475"/>
                    </a:moveTo>
                    <a:cubicBezTo>
                      <a:pt x="75636" y="101813"/>
                      <a:pt x="85358" y="83232"/>
                      <a:pt x="98913" y="67671"/>
                    </a:cubicBezTo>
                    <a:moveTo>
                      <a:pt x="55608" y="117475"/>
                    </a:moveTo>
                    <a:cubicBezTo>
                      <a:pt x="71726" y="103082"/>
                      <a:pt x="83403" y="84196"/>
                      <a:pt x="98913" y="67671"/>
                    </a:cubicBezTo>
                    <a:moveTo>
                      <a:pt x="120566" y="42769"/>
                    </a:moveTo>
                    <a:cubicBezTo>
                      <a:pt x="124018" y="33250"/>
                      <a:pt x="133842" y="32437"/>
                      <a:pt x="147194" y="12105"/>
                    </a:cubicBezTo>
                    <a:moveTo>
                      <a:pt x="120566" y="42769"/>
                    </a:moveTo>
                    <a:cubicBezTo>
                      <a:pt x="127851" y="32742"/>
                      <a:pt x="138233" y="22944"/>
                      <a:pt x="147194" y="12105"/>
                    </a:cubicBezTo>
                    <a:moveTo>
                      <a:pt x="32635" y="174869"/>
                    </a:moveTo>
                    <a:cubicBezTo>
                      <a:pt x="41900" y="165299"/>
                      <a:pt x="58755" y="151465"/>
                      <a:pt x="72590" y="128898"/>
                    </a:cubicBezTo>
                    <a:moveTo>
                      <a:pt x="32635" y="174869"/>
                    </a:moveTo>
                    <a:cubicBezTo>
                      <a:pt x="49109" y="158902"/>
                      <a:pt x="64060" y="139331"/>
                      <a:pt x="72590" y="128898"/>
                    </a:cubicBezTo>
                    <a:moveTo>
                      <a:pt x="84241" y="115470"/>
                    </a:moveTo>
                    <a:cubicBezTo>
                      <a:pt x="106731" y="84831"/>
                      <a:pt x="137319" y="61401"/>
                      <a:pt x="159200" y="29264"/>
                    </a:cubicBezTo>
                    <a:moveTo>
                      <a:pt x="84241" y="115470"/>
                    </a:moveTo>
                    <a:cubicBezTo>
                      <a:pt x="112113" y="83155"/>
                      <a:pt x="141660" y="50613"/>
                      <a:pt x="159200" y="29264"/>
                    </a:cubicBezTo>
                    <a:moveTo>
                      <a:pt x="56293" y="178601"/>
                    </a:moveTo>
                    <a:cubicBezTo>
                      <a:pt x="62258" y="166188"/>
                      <a:pt x="73529" y="154029"/>
                      <a:pt x="97923" y="130726"/>
                    </a:cubicBezTo>
                    <a:moveTo>
                      <a:pt x="56293" y="178601"/>
                    </a:moveTo>
                    <a:cubicBezTo>
                      <a:pt x="68223" y="165782"/>
                      <a:pt x="75813" y="154587"/>
                      <a:pt x="97923" y="130726"/>
                    </a:cubicBezTo>
                    <a:moveTo>
                      <a:pt x="112900" y="113464"/>
                    </a:moveTo>
                    <a:cubicBezTo>
                      <a:pt x="125541" y="93005"/>
                      <a:pt x="141812" y="78586"/>
                      <a:pt x="162856" y="55994"/>
                    </a:cubicBezTo>
                    <a:moveTo>
                      <a:pt x="112900" y="113464"/>
                    </a:moveTo>
                    <a:cubicBezTo>
                      <a:pt x="130034" y="96812"/>
                      <a:pt x="147016" y="75058"/>
                      <a:pt x="162856" y="55994"/>
                    </a:cubicBezTo>
                    <a:moveTo>
                      <a:pt x="86602" y="174692"/>
                    </a:moveTo>
                    <a:cubicBezTo>
                      <a:pt x="89597" y="169589"/>
                      <a:pt x="96019" y="163167"/>
                      <a:pt x="106579" y="151693"/>
                    </a:cubicBezTo>
                    <a:moveTo>
                      <a:pt x="86602" y="174692"/>
                    </a:moveTo>
                    <a:cubicBezTo>
                      <a:pt x="90765" y="168041"/>
                      <a:pt x="96908" y="161466"/>
                      <a:pt x="106579" y="151693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11744" y="165832"/>
                    </a:moveTo>
                    <a:cubicBezTo>
                      <a:pt x="11744" y="165832"/>
                      <a:pt x="11744" y="165832"/>
                      <a:pt x="11744" y="165832"/>
                    </a:cubicBezTo>
                    <a:moveTo>
                      <a:pt x="46139" y="168828"/>
                    </a:moveTo>
                    <a:cubicBezTo>
                      <a:pt x="41672" y="161872"/>
                      <a:pt x="25350" y="148673"/>
                      <a:pt x="11642" y="138849"/>
                    </a:cubicBezTo>
                    <a:moveTo>
                      <a:pt x="46139" y="168828"/>
                    </a:moveTo>
                    <a:cubicBezTo>
                      <a:pt x="33676" y="156237"/>
                      <a:pt x="20070" y="143748"/>
                      <a:pt x="11642" y="138849"/>
                    </a:cubicBezTo>
                    <a:moveTo>
                      <a:pt x="82439" y="173473"/>
                    </a:moveTo>
                    <a:cubicBezTo>
                      <a:pt x="57435" y="155602"/>
                      <a:pt x="34843" y="130193"/>
                      <a:pt x="9662" y="110190"/>
                    </a:cubicBezTo>
                    <a:moveTo>
                      <a:pt x="82439" y="173473"/>
                    </a:moveTo>
                    <a:cubicBezTo>
                      <a:pt x="54567" y="148952"/>
                      <a:pt x="29259" y="131284"/>
                      <a:pt x="9662" y="110190"/>
                    </a:cubicBezTo>
                    <a:moveTo>
                      <a:pt x="99598" y="161466"/>
                    </a:moveTo>
                    <a:cubicBezTo>
                      <a:pt x="89419" y="158166"/>
                      <a:pt x="75889" y="142123"/>
                      <a:pt x="53628" y="121511"/>
                    </a:cubicBezTo>
                    <a:moveTo>
                      <a:pt x="99598" y="161466"/>
                    </a:moveTo>
                    <a:cubicBezTo>
                      <a:pt x="85764" y="152582"/>
                      <a:pt x="75255" y="138747"/>
                      <a:pt x="53628" y="121511"/>
                    </a:cubicBezTo>
                    <a:moveTo>
                      <a:pt x="53628" y="121511"/>
                    </a:moveTo>
                    <a:cubicBezTo>
                      <a:pt x="42357" y="110875"/>
                      <a:pt x="25324" y="99579"/>
                      <a:pt x="9561" y="83206"/>
                    </a:cubicBezTo>
                    <a:moveTo>
                      <a:pt x="53628" y="121511"/>
                    </a:moveTo>
                    <a:cubicBezTo>
                      <a:pt x="38143" y="106788"/>
                      <a:pt x="18724" y="94172"/>
                      <a:pt x="9561" y="83206"/>
                    </a:cubicBezTo>
                    <a:moveTo>
                      <a:pt x="114854" y="147809"/>
                    </a:moveTo>
                    <a:cubicBezTo>
                      <a:pt x="107670" y="140524"/>
                      <a:pt x="103228" y="138671"/>
                      <a:pt x="86119" y="122831"/>
                    </a:cubicBezTo>
                    <a:moveTo>
                      <a:pt x="114854" y="147809"/>
                    </a:moveTo>
                    <a:cubicBezTo>
                      <a:pt x="106985" y="140321"/>
                      <a:pt x="99243" y="133645"/>
                      <a:pt x="86119" y="122831"/>
                    </a:cubicBezTo>
                    <a:moveTo>
                      <a:pt x="61192" y="101178"/>
                    </a:moveTo>
                    <a:cubicBezTo>
                      <a:pt x="44210" y="89248"/>
                      <a:pt x="30731" y="73459"/>
                      <a:pt x="22887" y="67874"/>
                    </a:cubicBezTo>
                    <a:moveTo>
                      <a:pt x="61192" y="101178"/>
                    </a:moveTo>
                    <a:cubicBezTo>
                      <a:pt x="47815" y="91380"/>
                      <a:pt x="34996" y="79272"/>
                      <a:pt x="22887" y="67874"/>
                    </a:cubicBezTo>
                    <a:moveTo>
                      <a:pt x="89851" y="99173"/>
                    </a:moveTo>
                    <a:cubicBezTo>
                      <a:pt x="84495" y="90390"/>
                      <a:pt x="76042" y="83206"/>
                      <a:pt x="53450" y="67544"/>
                    </a:cubicBezTo>
                    <a:moveTo>
                      <a:pt x="89851" y="99173"/>
                    </a:moveTo>
                    <a:cubicBezTo>
                      <a:pt x="81347" y="87902"/>
                      <a:pt x="67487" y="79196"/>
                      <a:pt x="53450" y="67544"/>
                    </a:cubicBezTo>
                    <a:moveTo>
                      <a:pt x="133816" y="110494"/>
                    </a:moveTo>
                    <a:cubicBezTo>
                      <a:pt x="116758" y="97371"/>
                      <a:pt x="106985" y="79322"/>
                      <a:pt x="82109" y="65539"/>
                    </a:cubicBezTo>
                    <a:moveTo>
                      <a:pt x="133816" y="110494"/>
                    </a:moveTo>
                    <a:cubicBezTo>
                      <a:pt x="117113" y="96431"/>
                      <a:pt x="101147" y="80109"/>
                      <a:pt x="82109" y="65539"/>
                    </a:cubicBezTo>
                    <a:moveTo>
                      <a:pt x="150976" y="98513"/>
                    </a:moveTo>
                    <a:cubicBezTo>
                      <a:pt x="136608" y="94553"/>
                      <a:pt x="136253" y="85288"/>
                      <a:pt x="106909" y="60208"/>
                    </a:cubicBezTo>
                    <a:moveTo>
                      <a:pt x="150976" y="98513"/>
                    </a:moveTo>
                    <a:cubicBezTo>
                      <a:pt x="139071" y="85719"/>
                      <a:pt x="124881" y="75210"/>
                      <a:pt x="106909" y="60208"/>
                    </a:cubicBezTo>
                    <a:moveTo>
                      <a:pt x="164303" y="83181"/>
                    </a:moveTo>
                    <a:cubicBezTo>
                      <a:pt x="148996" y="72494"/>
                      <a:pt x="138487" y="59269"/>
                      <a:pt x="120236" y="44876"/>
                    </a:cubicBezTo>
                    <a:moveTo>
                      <a:pt x="164303" y="83181"/>
                    </a:moveTo>
                    <a:cubicBezTo>
                      <a:pt x="150443" y="72621"/>
                      <a:pt x="133892" y="57949"/>
                      <a:pt x="120236" y="44876"/>
                    </a:cubicBezTo>
                    <a:moveTo>
                      <a:pt x="166130" y="57873"/>
                    </a:moveTo>
                    <a:cubicBezTo>
                      <a:pt x="148057" y="48683"/>
                      <a:pt x="132902" y="37159"/>
                      <a:pt x="122063" y="19568"/>
                    </a:cubicBezTo>
                    <a:moveTo>
                      <a:pt x="166130" y="57873"/>
                    </a:moveTo>
                    <a:cubicBezTo>
                      <a:pt x="147701" y="46094"/>
                      <a:pt x="135187" y="29518"/>
                      <a:pt x="122063" y="19568"/>
                    </a:cubicBezTo>
                    <a:moveTo>
                      <a:pt x="160292" y="25888"/>
                    </a:moveTo>
                    <a:cubicBezTo>
                      <a:pt x="149631" y="16826"/>
                      <a:pt x="141533" y="12409"/>
                      <a:pt x="131557" y="910"/>
                    </a:cubicBezTo>
                    <a:moveTo>
                      <a:pt x="160292" y="25888"/>
                    </a:moveTo>
                    <a:cubicBezTo>
                      <a:pt x="154377" y="21827"/>
                      <a:pt x="146178" y="15582"/>
                      <a:pt x="131557" y="910"/>
                    </a:cubicBezTo>
                  </a:path>
                </a:pathLst>
              </a:custGeom>
              <a:noFill/>
              <a:ln w="2535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0761CE9-A5E8-C011-F70D-B9702C02308F}"/>
                  </a:ext>
                </a:extLst>
              </p:cNvPr>
              <p:cNvSpPr/>
              <p:nvPr/>
            </p:nvSpPr>
            <p:spPr>
              <a:xfrm>
                <a:off x="7092263" y="4672798"/>
                <a:ext cx="166969" cy="172846"/>
              </a:xfrm>
              <a:custGeom>
                <a:avLst/>
                <a:gdLst>
                  <a:gd name="connsiteX0" fmla="*/ 128919 w 166969"/>
                  <a:gd name="connsiteY0" fmla="*/ 3601 h 172846"/>
                  <a:gd name="connsiteX1" fmla="*/ 149480 w 166969"/>
                  <a:gd name="connsiteY1" fmla="*/ 4337 h 172846"/>
                  <a:gd name="connsiteX2" fmla="*/ 164711 w 166969"/>
                  <a:gd name="connsiteY2" fmla="*/ 21167 h 172846"/>
                  <a:gd name="connsiteX3" fmla="*/ 167376 w 166969"/>
                  <a:gd name="connsiteY3" fmla="*/ 57898 h 172846"/>
                  <a:gd name="connsiteX4" fmla="*/ 161157 w 166969"/>
                  <a:gd name="connsiteY4" fmla="*/ 86075 h 172846"/>
                  <a:gd name="connsiteX5" fmla="*/ 136433 w 166969"/>
                  <a:gd name="connsiteY5" fmla="*/ 100366 h 172846"/>
                  <a:gd name="connsiteX6" fmla="*/ 102367 w 166969"/>
                  <a:gd name="connsiteY6" fmla="*/ 104808 h 172846"/>
                  <a:gd name="connsiteX7" fmla="*/ 64113 w 166969"/>
                  <a:gd name="connsiteY7" fmla="*/ 107372 h 172846"/>
                  <a:gd name="connsiteX8" fmla="*/ 52767 w 166969"/>
                  <a:gd name="connsiteY8" fmla="*/ 107118 h 172846"/>
                  <a:gd name="connsiteX9" fmla="*/ 52640 w 166969"/>
                  <a:gd name="connsiteY9" fmla="*/ 108108 h 172846"/>
                  <a:gd name="connsiteX10" fmla="*/ 53477 w 166969"/>
                  <a:gd name="connsiteY10" fmla="*/ 117399 h 172846"/>
                  <a:gd name="connsiteX11" fmla="*/ 58377 w 166969"/>
                  <a:gd name="connsiteY11" fmla="*/ 118897 h 172846"/>
                  <a:gd name="connsiteX12" fmla="*/ 105490 w 166969"/>
                  <a:gd name="connsiteY12" fmla="*/ 124177 h 172846"/>
                  <a:gd name="connsiteX13" fmla="*/ 112724 w 166969"/>
                  <a:gd name="connsiteY13" fmla="*/ 140245 h 172846"/>
                  <a:gd name="connsiteX14" fmla="*/ 108383 w 166969"/>
                  <a:gd name="connsiteY14" fmla="*/ 155247 h 172846"/>
                  <a:gd name="connsiteX15" fmla="*/ 83380 w 166969"/>
                  <a:gd name="connsiteY15" fmla="*/ 171315 h 172846"/>
                  <a:gd name="connsiteX16" fmla="*/ 42841 w 166969"/>
                  <a:gd name="connsiteY16" fmla="*/ 172407 h 172846"/>
                  <a:gd name="connsiteX17" fmla="*/ 18092 w 166969"/>
                  <a:gd name="connsiteY17" fmla="*/ 158547 h 172846"/>
                  <a:gd name="connsiteX18" fmla="*/ 9080 w 166969"/>
                  <a:gd name="connsiteY18" fmla="*/ 140194 h 172846"/>
                  <a:gd name="connsiteX19" fmla="*/ 3496 w 166969"/>
                  <a:gd name="connsiteY19" fmla="*/ 116054 h 172846"/>
                  <a:gd name="connsiteX20" fmla="*/ 5654 w 166969"/>
                  <a:gd name="connsiteY20" fmla="*/ 85009 h 172846"/>
                  <a:gd name="connsiteX21" fmla="*/ 23702 w 166969"/>
                  <a:gd name="connsiteY21" fmla="*/ 64447 h 172846"/>
                  <a:gd name="connsiteX22" fmla="*/ 54087 w 166969"/>
                  <a:gd name="connsiteY22" fmla="*/ 64879 h 172846"/>
                  <a:gd name="connsiteX23" fmla="*/ 84243 w 166969"/>
                  <a:gd name="connsiteY23" fmla="*/ 64447 h 172846"/>
                  <a:gd name="connsiteX24" fmla="*/ 106606 w 166969"/>
                  <a:gd name="connsiteY24" fmla="*/ 58050 h 172846"/>
                  <a:gd name="connsiteX25" fmla="*/ 122091 w 166969"/>
                  <a:gd name="connsiteY25" fmla="*/ 40941 h 172846"/>
                  <a:gd name="connsiteX26" fmla="*/ 128335 w 166969"/>
                  <a:gd name="connsiteY26" fmla="*/ 6647 h 172846"/>
                  <a:gd name="connsiteX27" fmla="*/ 126152 w 166969"/>
                  <a:gd name="connsiteY27" fmla="*/ 910 h 172846"/>
                  <a:gd name="connsiteX28" fmla="*/ 146434 w 166969"/>
                  <a:gd name="connsiteY28" fmla="*/ 7561 h 172846"/>
                  <a:gd name="connsiteX29" fmla="*/ 164076 w 166969"/>
                  <a:gd name="connsiteY29" fmla="*/ 15709 h 172846"/>
                  <a:gd name="connsiteX30" fmla="*/ 168290 w 166969"/>
                  <a:gd name="connsiteY30" fmla="*/ 52999 h 172846"/>
                  <a:gd name="connsiteX31" fmla="*/ 157603 w 166969"/>
                  <a:gd name="connsiteY31" fmla="*/ 87014 h 172846"/>
                  <a:gd name="connsiteX32" fmla="*/ 139251 w 166969"/>
                  <a:gd name="connsiteY32" fmla="*/ 105494 h 172846"/>
                  <a:gd name="connsiteX33" fmla="*/ 103763 w 166969"/>
                  <a:gd name="connsiteY33" fmla="*/ 110012 h 172846"/>
                  <a:gd name="connsiteX34" fmla="*/ 69216 w 166969"/>
                  <a:gd name="connsiteY34" fmla="*/ 107118 h 172846"/>
                  <a:gd name="connsiteX35" fmla="*/ 56904 w 166969"/>
                  <a:gd name="connsiteY35" fmla="*/ 103235 h 172846"/>
                  <a:gd name="connsiteX36" fmla="*/ 54620 w 166969"/>
                  <a:gd name="connsiteY36" fmla="*/ 106331 h 172846"/>
                  <a:gd name="connsiteX37" fmla="*/ 54594 w 166969"/>
                  <a:gd name="connsiteY37" fmla="*/ 118592 h 172846"/>
                  <a:gd name="connsiteX38" fmla="*/ 54620 w 166969"/>
                  <a:gd name="connsiteY38" fmla="*/ 116790 h 172846"/>
                  <a:gd name="connsiteX39" fmla="*/ 105312 w 166969"/>
                  <a:gd name="connsiteY39" fmla="*/ 122755 h 172846"/>
                  <a:gd name="connsiteX40" fmla="*/ 110973 w 166969"/>
                  <a:gd name="connsiteY40" fmla="*/ 140143 h 172846"/>
                  <a:gd name="connsiteX41" fmla="*/ 110516 w 166969"/>
                  <a:gd name="connsiteY41" fmla="*/ 154029 h 172846"/>
                  <a:gd name="connsiteX42" fmla="*/ 85665 w 166969"/>
                  <a:gd name="connsiteY42" fmla="*/ 166645 h 172846"/>
                  <a:gd name="connsiteX43" fmla="*/ 48020 w 166969"/>
                  <a:gd name="connsiteY43" fmla="*/ 166467 h 172846"/>
                  <a:gd name="connsiteX44" fmla="*/ 15756 w 166969"/>
                  <a:gd name="connsiteY44" fmla="*/ 159461 h 172846"/>
                  <a:gd name="connsiteX45" fmla="*/ 6694 w 166969"/>
                  <a:gd name="connsiteY45" fmla="*/ 139915 h 172846"/>
                  <a:gd name="connsiteX46" fmla="*/ 4308 w 166969"/>
                  <a:gd name="connsiteY46" fmla="*/ 111611 h 172846"/>
                  <a:gd name="connsiteX47" fmla="*/ 3039 w 166969"/>
                  <a:gd name="connsiteY47" fmla="*/ 82394 h 172846"/>
                  <a:gd name="connsiteX48" fmla="*/ 25504 w 166969"/>
                  <a:gd name="connsiteY48" fmla="*/ 60690 h 172846"/>
                  <a:gd name="connsiteX49" fmla="*/ 55483 w 166969"/>
                  <a:gd name="connsiteY49" fmla="*/ 62721 h 172846"/>
                  <a:gd name="connsiteX50" fmla="*/ 80258 w 166969"/>
                  <a:gd name="connsiteY50" fmla="*/ 61858 h 172846"/>
                  <a:gd name="connsiteX51" fmla="*/ 102418 w 166969"/>
                  <a:gd name="connsiteY51" fmla="*/ 57822 h 172846"/>
                  <a:gd name="connsiteX52" fmla="*/ 123919 w 166969"/>
                  <a:gd name="connsiteY52" fmla="*/ 41677 h 172846"/>
                  <a:gd name="connsiteX53" fmla="*/ 123385 w 166969"/>
                  <a:gd name="connsiteY53" fmla="*/ 7104 h 17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66969" h="172846">
                    <a:moveTo>
                      <a:pt x="128919" y="3601"/>
                    </a:moveTo>
                    <a:cubicBezTo>
                      <a:pt x="132448" y="3601"/>
                      <a:pt x="143515" y="1418"/>
                      <a:pt x="149480" y="4337"/>
                    </a:cubicBezTo>
                    <a:cubicBezTo>
                      <a:pt x="155446" y="7282"/>
                      <a:pt x="161741" y="12232"/>
                      <a:pt x="164711" y="21167"/>
                    </a:cubicBezTo>
                    <a:cubicBezTo>
                      <a:pt x="167681" y="30077"/>
                      <a:pt x="167960" y="47084"/>
                      <a:pt x="167376" y="57898"/>
                    </a:cubicBezTo>
                    <a:cubicBezTo>
                      <a:pt x="166767" y="68712"/>
                      <a:pt x="166310" y="78992"/>
                      <a:pt x="161157" y="86075"/>
                    </a:cubicBezTo>
                    <a:cubicBezTo>
                      <a:pt x="156004" y="93157"/>
                      <a:pt x="146231" y="97244"/>
                      <a:pt x="136433" y="100366"/>
                    </a:cubicBezTo>
                    <a:cubicBezTo>
                      <a:pt x="126635" y="103488"/>
                      <a:pt x="114425" y="103641"/>
                      <a:pt x="102367" y="104808"/>
                    </a:cubicBezTo>
                    <a:cubicBezTo>
                      <a:pt x="90310" y="105976"/>
                      <a:pt x="72363" y="106991"/>
                      <a:pt x="64113" y="107372"/>
                    </a:cubicBezTo>
                    <a:cubicBezTo>
                      <a:pt x="55838" y="107753"/>
                      <a:pt x="54696" y="106991"/>
                      <a:pt x="52767" y="107118"/>
                    </a:cubicBezTo>
                    <a:cubicBezTo>
                      <a:pt x="50863" y="107220"/>
                      <a:pt x="52538" y="106408"/>
                      <a:pt x="52640" y="108108"/>
                    </a:cubicBezTo>
                    <a:cubicBezTo>
                      <a:pt x="52767" y="109834"/>
                      <a:pt x="52513" y="115597"/>
                      <a:pt x="53477" y="117399"/>
                    </a:cubicBezTo>
                    <a:cubicBezTo>
                      <a:pt x="54417" y="119201"/>
                      <a:pt x="49721" y="117780"/>
                      <a:pt x="58377" y="118897"/>
                    </a:cubicBezTo>
                    <a:cubicBezTo>
                      <a:pt x="67058" y="120039"/>
                      <a:pt x="96453" y="120623"/>
                      <a:pt x="105490" y="124177"/>
                    </a:cubicBezTo>
                    <a:cubicBezTo>
                      <a:pt x="114552" y="127730"/>
                      <a:pt x="112242" y="135067"/>
                      <a:pt x="112724" y="140245"/>
                    </a:cubicBezTo>
                    <a:cubicBezTo>
                      <a:pt x="113206" y="145423"/>
                      <a:pt x="113283" y="150069"/>
                      <a:pt x="108383" y="155247"/>
                    </a:cubicBezTo>
                    <a:cubicBezTo>
                      <a:pt x="103510" y="160400"/>
                      <a:pt x="94295" y="168447"/>
                      <a:pt x="83380" y="171315"/>
                    </a:cubicBezTo>
                    <a:cubicBezTo>
                      <a:pt x="72439" y="174158"/>
                      <a:pt x="53731" y="174514"/>
                      <a:pt x="42841" y="172407"/>
                    </a:cubicBezTo>
                    <a:cubicBezTo>
                      <a:pt x="31977" y="170275"/>
                      <a:pt x="23727" y="163929"/>
                      <a:pt x="18092" y="158547"/>
                    </a:cubicBezTo>
                    <a:cubicBezTo>
                      <a:pt x="12457" y="153191"/>
                      <a:pt x="11517" y="147302"/>
                      <a:pt x="9080" y="140194"/>
                    </a:cubicBezTo>
                    <a:cubicBezTo>
                      <a:pt x="6644" y="133112"/>
                      <a:pt x="4054" y="125243"/>
                      <a:pt x="3496" y="116054"/>
                    </a:cubicBezTo>
                    <a:cubicBezTo>
                      <a:pt x="2912" y="106839"/>
                      <a:pt x="2277" y="93614"/>
                      <a:pt x="5654" y="85009"/>
                    </a:cubicBezTo>
                    <a:cubicBezTo>
                      <a:pt x="9004" y="76429"/>
                      <a:pt x="15630" y="67798"/>
                      <a:pt x="23702" y="64447"/>
                    </a:cubicBezTo>
                    <a:cubicBezTo>
                      <a:pt x="31774" y="61096"/>
                      <a:pt x="43984" y="64879"/>
                      <a:pt x="54087" y="64879"/>
                    </a:cubicBezTo>
                    <a:cubicBezTo>
                      <a:pt x="64164" y="64879"/>
                      <a:pt x="75485" y="65589"/>
                      <a:pt x="84243" y="64447"/>
                    </a:cubicBezTo>
                    <a:cubicBezTo>
                      <a:pt x="93001" y="63305"/>
                      <a:pt x="100311" y="61960"/>
                      <a:pt x="106606" y="58050"/>
                    </a:cubicBezTo>
                    <a:cubicBezTo>
                      <a:pt x="112927" y="54141"/>
                      <a:pt x="118486" y="49496"/>
                      <a:pt x="122091" y="40941"/>
                    </a:cubicBezTo>
                    <a:cubicBezTo>
                      <a:pt x="125721" y="32361"/>
                      <a:pt x="127625" y="13323"/>
                      <a:pt x="128335" y="6647"/>
                    </a:cubicBezTo>
                    <a:moveTo>
                      <a:pt x="126152" y="910"/>
                    </a:moveTo>
                    <a:cubicBezTo>
                      <a:pt x="129072" y="1291"/>
                      <a:pt x="140114" y="5098"/>
                      <a:pt x="146434" y="7561"/>
                    </a:cubicBezTo>
                    <a:cubicBezTo>
                      <a:pt x="152755" y="10048"/>
                      <a:pt x="160421" y="8119"/>
                      <a:pt x="164076" y="15709"/>
                    </a:cubicBezTo>
                    <a:cubicBezTo>
                      <a:pt x="167706" y="23274"/>
                      <a:pt x="169356" y="41119"/>
                      <a:pt x="168290" y="52999"/>
                    </a:cubicBezTo>
                    <a:cubicBezTo>
                      <a:pt x="167199" y="64879"/>
                      <a:pt x="162452" y="78256"/>
                      <a:pt x="157603" y="87014"/>
                    </a:cubicBezTo>
                    <a:cubicBezTo>
                      <a:pt x="152780" y="95746"/>
                      <a:pt x="148237" y="101661"/>
                      <a:pt x="139251" y="105494"/>
                    </a:cubicBezTo>
                    <a:cubicBezTo>
                      <a:pt x="130290" y="109327"/>
                      <a:pt x="115440" y="109733"/>
                      <a:pt x="103763" y="110012"/>
                    </a:cubicBezTo>
                    <a:cubicBezTo>
                      <a:pt x="92087" y="110266"/>
                      <a:pt x="77009" y="108235"/>
                      <a:pt x="69216" y="107118"/>
                    </a:cubicBezTo>
                    <a:cubicBezTo>
                      <a:pt x="61397" y="105976"/>
                      <a:pt x="59341" y="103361"/>
                      <a:pt x="56904" y="103235"/>
                    </a:cubicBezTo>
                    <a:cubicBezTo>
                      <a:pt x="54467" y="103108"/>
                      <a:pt x="55000" y="103768"/>
                      <a:pt x="54620" y="106331"/>
                    </a:cubicBezTo>
                    <a:cubicBezTo>
                      <a:pt x="54214" y="108895"/>
                      <a:pt x="54594" y="116841"/>
                      <a:pt x="54594" y="118592"/>
                    </a:cubicBezTo>
                    <a:cubicBezTo>
                      <a:pt x="54594" y="120344"/>
                      <a:pt x="46167" y="116104"/>
                      <a:pt x="54620" y="116790"/>
                    </a:cubicBezTo>
                    <a:cubicBezTo>
                      <a:pt x="63073" y="117475"/>
                      <a:pt x="95920" y="118871"/>
                      <a:pt x="105312" y="122755"/>
                    </a:cubicBezTo>
                    <a:cubicBezTo>
                      <a:pt x="114704" y="126664"/>
                      <a:pt x="110110" y="134940"/>
                      <a:pt x="110973" y="140143"/>
                    </a:cubicBezTo>
                    <a:cubicBezTo>
                      <a:pt x="111836" y="145347"/>
                      <a:pt x="114729" y="149612"/>
                      <a:pt x="110516" y="154029"/>
                    </a:cubicBezTo>
                    <a:cubicBezTo>
                      <a:pt x="106302" y="158446"/>
                      <a:pt x="96097" y="164589"/>
                      <a:pt x="85665" y="166645"/>
                    </a:cubicBezTo>
                    <a:cubicBezTo>
                      <a:pt x="75257" y="168726"/>
                      <a:pt x="59671" y="167660"/>
                      <a:pt x="48020" y="166467"/>
                    </a:cubicBezTo>
                    <a:cubicBezTo>
                      <a:pt x="36368" y="165274"/>
                      <a:pt x="22636" y="163878"/>
                      <a:pt x="15756" y="159461"/>
                    </a:cubicBezTo>
                    <a:cubicBezTo>
                      <a:pt x="8877" y="155019"/>
                      <a:pt x="8598" y="147886"/>
                      <a:pt x="6694" y="139915"/>
                    </a:cubicBezTo>
                    <a:cubicBezTo>
                      <a:pt x="4790" y="131944"/>
                      <a:pt x="4917" y="121207"/>
                      <a:pt x="4308" y="111611"/>
                    </a:cubicBezTo>
                    <a:cubicBezTo>
                      <a:pt x="3699" y="102041"/>
                      <a:pt x="-489" y="90898"/>
                      <a:pt x="3039" y="82394"/>
                    </a:cubicBezTo>
                    <a:cubicBezTo>
                      <a:pt x="6567" y="73916"/>
                      <a:pt x="16746" y="63965"/>
                      <a:pt x="25504" y="60690"/>
                    </a:cubicBezTo>
                    <a:cubicBezTo>
                      <a:pt x="34236" y="57416"/>
                      <a:pt x="46370" y="62518"/>
                      <a:pt x="55483" y="62721"/>
                    </a:cubicBezTo>
                    <a:cubicBezTo>
                      <a:pt x="64621" y="62924"/>
                      <a:pt x="72439" y="62696"/>
                      <a:pt x="80258" y="61858"/>
                    </a:cubicBezTo>
                    <a:cubicBezTo>
                      <a:pt x="88076" y="61046"/>
                      <a:pt x="95133" y="61198"/>
                      <a:pt x="102418" y="57822"/>
                    </a:cubicBezTo>
                    <a:cubicBezTo>
                      <a:pt x="109678" y="54471"/>
                      <a:pt x="120415" y="50130"/>
                      <a:pt x="123919" y="41677"/>
                    </a:cubicBezTo>
                    <a:cubicBezTo>
                      <a:pt x="127422" y="33199"/>
                      <a:pt x="122446" y="13272"/>
                      <a:pt x="123385" y="7104"/>
                    </a:cubicBezTo>
                  </a:path>
                </a:pathLst>
              </a:custGeom>
              <a:noFill/>
              <a:ln w="5070" cap="rnd">
                <a:solidFill>
                  <a:srgbClr val="F7C31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1" name="Content Placeholder 8">
              <a:extLst>
                <a:ext uri="{FF2B5EF4-FFF2-40B4-BE49-F238E27FC236}">
                  <a16:creationId xmlns:a16="http://schemas.microsoft.com/office/drawing/2014/main" id="{46A1AA4C-A1D0-D7F8-A726-1F8ADCD276D1}"/>
                </a:ext>
              </a:extLst>
            </p:cNvPr>
            <p:cNvGrpSpPr/>
            <p:nvPr/>
          </p:nvGrpSpPr>
          <p:grpSpPr>
            <a:xfrm>
              <a:off x="7031964" y="4603948"/>
              <a:ext cx="176636" cy="184468"/>
              <a:chOff x="7031964" y="4603948"/>
              <a:chExt cx="176636" cy="184468"/>
            </a:xfrm>
            <a:noFill/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BAC2704B-8408-BCBD-B93E-A02EB44B8053}"/>
                  </a:ext>
                </a:extLst>
              </p:cNvPr>
              <p:cNvSpPr/>
              <p:nvPr/>
            </p:nvSpPr>
            <p:spPr>
              <a:xfrm>
                <a:off x="7035023" y="4603948"/>
                <a:ext cx="173577" cy="181828"/>
              </a:xfrm>
              <a:custGeom>
                <a:avLst/>
                <a:gdLst>
                  <a:gd name="connsiteX0" fmla="*/ 59539 w 173577"/>
                  <a:gd name="connsiteY0" fmla="*/ 24104 h 181828"/>
                  <a:gd name="connsiteX1" fmla="*/ 59539 w 173577"/>
                  <a:gd name="connsiteY1" fmla="*/ 24104 h 181828"/>
                  <a:gd name="connsiteX2" fmla="*/ 59539 w 173577"/>
                  <a:gd name="connsiteY2" fmla="*/ 24104 h 181828"/>
                  <a:gd name="connsiteX3" fmla="*/ 59539 w 173577"/>
                  <a:gd name="connsiteY3" fmla="*/ 24104 h 181828"/>
                  <a:gd name="connsiteX4" fmla="*/ 1587 w 173577"/>
                  <a:gd name="connsiteY4" fmla="*/ 121732 h 181828"/>
                  <a:gd name="connsiteX5" fmla="*/ 39891 w 173577"/>
                  <a:gd name="connsiteY5" fmla="*/ 77665 h 181828"/>
                  <a:gd name="connsiteX6" fmla="*/ 1587 w 173577"/>
                  <a:gd name="connsiteY6" fmla="*/ 121732 h 181828"/>
                  <a:gd name="connsiteX7" fmla="*/ 39891 w 173577"/>
                  <a:gd name="connsiteY7" fmla="*/ 77665 h 181828"/>
                  <a:gd name="connsiteX8" fmla="*/ 58219 w 173577"/>
                  <a:gd name="connsiteY8" fmla="*/ 56596 h 181828"/>
                  <a:gd name="connsiteX9" fmla="*/ 96524 w 173577"/>
                  <a:gd name="connsiteY9" fmla="*/ 12528 h 181828"/>
                  <a:gd name="connsiteX10" fmla="*/ 58219 w 173577"/>
                  <a:gd name="connsiteY10" fmla="*/ 56596 h 181828"/>
                  <a:gd name="connsiteX11" fmla="*/ 96524 w 173577"/>
                  <a:gd name="connsiteY11" fmla="*/ 12528 h 181828"/>
                  <a:gd name="connsiteX12" fmla="*/ 3592 w 173577"/>
                  <a:gd name="connsiteY12" fmla="*/ 150365 h 181828"/>
                  <a:gd name="connsiteX13" fmla="*/ 66875 w 173577"/>
                  <a:gd name="connsiteY13" fmla="*/ 77588 h 181828"/>
                  <a:gd name="connsiteX14" fmla="*/ 3592 w 173577"/>
                  <a:gd name="connsiteY14" fmla="*/ 150365 h 181828"/>
                  <a:gd name="connsiteX15" fmla="*/ 66875 w 173577"/>
                  <a:gd name="connsiteY15" fmla="*/ 77588 h 181828"/>
                  <a:gd name="connsiteX16" fmla="*/ 83527 w 173577"/>
                  <a:gd name="connsiteY16" fmla="*/ 58423 h 181828"/>
                  <a:gd name="connsiteX17" fmla="*/ 125157 w 173577"/>
                  <a:gd name="connsiteY17" fmla="*/ 10523 h 181828"/>
                  <a:gd name="connsiteX18" fmla="*/ 83527 w 173577"/>
                  <a:gd name="connsiteY18" fmla="*/ 58423 h 181828"/>
                  <a:gd name="connsiteX19" fmla="*/ 125157 w 173577"/>
                  <a:gd name="connsiteY19" fmla="*/ 10523 h 181828"/>
                  <a:gd name="connsiteX20" fmla="*/ 12248 w 173577"/>
                  <a:gd name="connsiteY20" fmla="*/ 171358 h 181828"/>
                  <a:gd name="connsiteX21" fmla="*/ 95534 w 173577"/>
                  <a:gd name="connsiteY21" fmla="*/ 75583 h 181828"/>
                  <a:gd name="connsiteX22" fmla="*/ 12248 w 173577"/>
                  <a:gd name="connsiteY22" fmla="*/ 171358 h 181828"/>
                  <a:gd name="connsiteX23" fmla="*/ 95534 w 173577"/>
                  <a:gd name="connsiteY23" fmla="*/ 75583 h 181828"/>
                  <a:gd name="connsiteX24" fmla="*/ 108835 w 173577"/>
                  <a:gd name="connsiteY24" fmla="*/ 60251 h 181828"/>
                  <a:gd name="connsiteX25" fmla="*/ 147140 w 173577"/>
                  <a:gd name="connsiteY25" fmla="*/ 16184 h 181828"/>
                  <a:gd name="connsiteX26" fmla="*/ 108835 w 173577"/>
                  <a:gd name="connsiteY26" fmla="*/ 60251 h 181828"/>
                  <a:gd name="connsiteX27" fmla="*/ 147140 w 173577"/>
                  <a:gd name="connsiteY27" fmla="*/ 16184 h 181828"/>
                  <a:gd name="connsiteX28" fmla="*/ 29255 w 173577"/>
                  <a:gd name="connsiteY28" fmla="*/ 182781 h 181828"/>
                  <a:gd name="connsiteX29" fmla="*/ 47557 w 173577"/>
                  <a:gd name="connsiteY29" fmla="*/ 161687 h 181828"/>
                  <a:gd name="connsiteX30" fmla="*/ 29255 w 173577"/>
                  <a:gd name="connsiteY30" fmla="*/ 182781 h 181828"/>
                  <a:gd name="connsiteX31" fmla="*/ 47557 w 173577"/>
                  <a:gd name="connsiteY31" fmla="*/ 161687 h 181828"/>
                  <a:gd name="connsiteX32" fmla="*/ 82537 w 173577"/>
                  <a:gd name="connsiteY32" fmla="*/ 121478 h 181828"/>
                  <a:gd name="connsiteX33" fmla="*/ 164147 w 173577"/>
                  <a:gd name="connsiteY33" fmla="*/ 27581 h 181828"/>
                  <a:gd name="connsiteX34" fmla="*/ 82537 w 173577"/>
                  <a:gd name="connsiteY34" fmla="*/ 121478 h 181828"/>
                  <a:gd name="connsiteX35" fmla="*/ 164147 w 173577"/>
                  <a:gd name="connsiteY35" fmla="*/ 27581 h 181828"/>
                  <a:gd name="connsiteX36" fmla="*/ 111196 w 173577"/>
                  <a:gd name="connsiteY36" fmla="*/ 119473 h 181828"/>
                  <a:gd name="connsiteX37" fmla="*/ 171128 w 173577"/>
                  <a:gd name="connsiteY37" fmla="*/ 50503 h 181828"/>
                  <a:gd name="connsiteX38" fmla="*/ 111196 w 173577"/>
                  <a:gd name="connsiteY38" fmla="*/ 119473 h 181828"/>
                  <a:gd name="connsiteX39" fmla="*/ 171128 w 173577"/>
                  <a:gd name="connsiteY39" fmla="*/ 50503 h 181828"/>
                  <a:gd name="connsiteX40" fmla="*/ 138179 w 173577"/>
                  <a:gd name="connsiteY40" fmla="*/ 119371 h 181828"/>
                  <a:gd name="connsiteX41" fmla="*/ 166482 w 173577"/>
                  <a:gd name="connsiteY41" fmla="*/ 86803 h 181828"/>
                  <a:gd name="connsiteX42" fmla="*/ 138179 w 173577"/>
                  <a:gd name="connsiteY42" fmla="*/ 119371 h 181828"/>
                  <a:gd name="connsiteX43" fmla="*/ 166482 w 173577"/>
                  <a:gd name="connsiteY43" fmla="*/ 86803 h 181828"/>
                  <a:gd name="connsiteX44" fmla="*/ 20853 w 173577"/>
                  <a:gd name="connsiteY44" fmla="*/ 180522 h 181828"/>
                  <a:gd name="connsiteX45" fmla="*/ 20853 w 173577"/>
                  <a:gd name="connsiteY45" fmla="*/ 180522 h 181828"/>
                  <a:gd name="connsiteX46" fmla="*/ 20853 w 173577"/>
                  <a:gd name="connsiteY46" fmla="*/ 180522 h 181828"/>
                  <a:gd name="connsiteX47" fmla="*/ 20853 w 173577"/>
                  <a:gd name="connsiteY47" fmla="*/ 180522 h 181828"/>
                  <a:gd name="connsiteX48" fmla="*/ 49487 w 173577"/>
                  <a:gd name="connsiteY48" fmla="*/ 178517 h 181828"/>
                  <a:gd name="connsiteX49" fmla="*/ 16919 w 173577"/>
                  <a:gd name="connsiteY49" fmla="*/ 150188 h 181828"/>
                  <a:gd name="connsiteX50" fmla="*/ 49487 w 173577"/>
                  <a:gd name="connsiteY50" fmla="*/ 178517 h 181828"/>
                  <a:gd name="connsiteX51" fmla="*/ 16919 w 173577"/>
                  <a:gd name="connsiteY51" fmla="*/ 150188 h 181828"/>
                  <a:gd name="connsiteX52" fmla="*/ 49410 w 173577"/>
                  <a:gd name="connsiteY52" fmla="*/ 151533 h 181828"/>
                  <a:gd name="connsiteX53" fmla="*/ 9177 w 173577"/>
                  <a:gd name="connsiteY53" fmla="*/ 116553 h 181828"/>
                  <a:gd name="connsiteX54" fmla="*/ 49410 w 173577"/>
                  <a:gd name="connsiteY54" fmla="*/ 151533 h 181828"/>
                  <a:gd name="connsiteX55" fmla="*/ 9177 w 173577"/>
                  <a:gd name="connsiteY55" fmla="*/ 116553 h 181828"/>
                  <a:gd name="connsiteX56" fmla="*/ 60808 w 173577"/>
                  <a:gd name="connsiteY56" fmla="*/ 134526 h 181828"/>
                  <a:gd name="connsiteX57" fmla="*/ 9100 w 173577"/>
                  <a:gd name="connsiteY57" fmla="*/ 89570 h 181828"/>
                  <a:gd name="connsiteX58" fmla="*/ 60808 w 173577"/>
                  <a:gd name="connsiteY58" fmla="*/ 134526 h 181828"/>
                  <a:gd name="connsiteX59" fmla="*/ 9100 w 173577"/>
                  <a:gd name="connsiteY59" fmla="*/ 89570 h 181828"/>
                  <a:gd name="connsiteX60" fmla="*/ 70302 w 173577"/>
                  <a:gd name="connsiteY60" fmla="*/ 115868 h 181828"/>
                  <a:gd name="connsiteX61" fmla="*/ 22427 w 173577"/>
                  <a:gd name="connsiteY61" fmla="*/ 74238 h 181828"/>
                  <a:gd name="connsiteX62" fmla="*/ 70302 w 173577"/>
                  <a:gd name="connsiteY62" fmla="*/ 115868 h 181828"/>
                  <a:gd name="connsiteX63" fmla="*/ 22427 w 173577"/>
                  <a:gd name="connsiteY63" fmla="*/ 74238 h 181828"/>
                  <a:gd name="connsiteX64" fmla="*/ 93224 w 173577"/>
                  <a:gd name="connsiteY64" fmla="*/ 108887 h 181828"/>
                  <a:gd name="connsiteX65" fmla="*/ 39561 w 173577"/>
                  <a:gd name="connsiteY65" fmla="*/ 62256 h 181828"/>
                  <a:gd name="connsiteX66" fmla="*/ 93224 w 173577"/>
                  <a:gd name="connsiteY66" fmla="*/ 108887 h 181828"/>
                  <a:gd name="connsiteX67" fmla="*/ 39561 w 173577"/>
                  <a:gd name="connsiteY67" fmla="*/ 62256 h 181828"/>
                  <a:gd name="connsiteX68" fmla="*/ 125690 w 173577"/>
                  <a:gd name="connsiteY68" fmla="*/ 110207 h 181828"/>
                  <a:gd name="connsiteX69" fmla="*/ 70124 w 173577"/>
                  <a:gd name="connsiteY69" fmla="*/ 61901 h 181828"/>
                  <a:gd name="connsiteX70" fmla="*/ 125690 w 173577"/>
                  <a:gd name="connsiteY70" fmla="*/ 110207 h 181828"/>
                  <a:gd name="connsiteX71" fmla="*/ 70124 w 173577"/>
                  <a:gd name="connsiteY71" fmla="*/ 61901 h 181828"/>
                  <a:gd name="connsiteX72" fmla="*/ 58650 w 173577"/>
                  <a:gd name="connsiteY72" fmla="*/ 51925 h 181828"/>
                  <a:gd name="connsiteX73" fmla="*/ 58650 w 173577"/>
                  <a:gd name="connsiteY73" fmla="*/ 51925 h 181828"/>
                  <a:gd name="connsiteX74" fmla="*/ 58650 w 173577"/>
                  <a:gd name="connsiteY74" fmla="*/ 51925 h 181828"/>
                  <a:gd name="connsiteX75" fmla="*/ 58650 w 173577"/>
                  <a:gd name="connsiteY75" fmla="*/ 51925 h 181828"/>
                  <a:gd name="connsiteX76" fmla="*/ 156253 w 173577"/>
                  <a:gd name="connsiteY76" fmla="*/ 109877 h 181828"/>
                  <a:gd name="connsiteX77" fmla="*/ 100712 w 173577"/>
                  <a:gd name="connsiteY77" fmla="*/ 61571 h 181828"/>
                  <a:gd name="connsiteX78" fmla="*/ 156253 w 173577"/>
                  <a:gd name="connsiteY78" fmla="*/ 109877 h 181828"/>
                  <a:gd name="connsiteX79" fmla="*/ 100712 w 173577"/>
                  <a:gd name="connsiteY79" fmla="*/ 61571 h 181828"/>
                  <a:gd name="connsiteX80" fmla="*/ 93046 w 173577"/>
                  <a:gd name="connsiteY80" fmla="*/ 54920 h 181828"/>
                  <a:gd name="connsiteX81" fmla="*/ 62382 w 173577"/>
                  <a:gd name="connsiteY81" fmla="*/ 28267 h 181828"/>
                  <a:gd name="connsiteX82" fmla="*/ 93046 w 173577"/>
                  <a:gd name="connsiteY82" fmla="*/ 54920 h 181828"/>
                  <a:gd name="connsiteX83" fmla="*/ 62382 w 173577"/>
                  <a:gd name="connsiteY83" fmla="*/ 28267 h 181828"/>
                  <a:gd name="connsiteX84" fmla="*/ 169579 w 173577"/>
                  <a:gd name="connsiteY84" fmla="*/ 94545 h 181828"/>
                  <a:gd name="connsiteX85" fmla="*/ 73779 w 173577"/>
                  <a:gd name="connsiteY85" fmla="*/ 11284 h 181828"/>
                  <a:gd name="connsiteX86" fmla="*/ 169579 w 173577"/>
                  <a:gd name="connsiteY86" fmla="*/ 94545 h 181828"/>
                  <a:gd name="connsiteX87" fmla="*/ 73779 w 173577"/>
                  <a:gd name="connsiteY87" fmla="*/ 11284 h 181828"/>
                  <a:gd name="connsiteX88" fmla="*/ 171407 w 173577"/>
                  <a:gd name="connsiteY88" fmla="*/ 69212 h 181828"/>
                  <a:gd name="connsiteX89" fmla="*/ 92868 w 173577"/>
                  <a:gd name="connsiteY89" fmla="*/ 953 h 181828"/>
                  <a:gd name="connsiteX90" fmla="*/ 171407 w 173577"/>
                  <a:gd name="connsiteY90" fmla="*/ 69212 h 181828"/>
                  <a:gd name="connsiteX91" fmla="*/ 92868 w 173577"/>
                  <a:gd name="connsiteY91" fmla="*/ 953 h 181828"/>
                  <a:gd name="connsiteX92" fmla="*/ 175164 w 173577"/>
                  <a:gd name="connsiteY92" fmla="*/ 45579 h 181828"/>
                  <a:gd name="connsiteX93" fmla="*/ 129168 w 173577"/>
                  <a:gd name="connsiteY93" fmla="*/ 5598 h 181828"/>
                  <a:gd name="connsiteX94" fmla="*/ 175164 w 173577"/>
                  <a:gd name="connsiteY94" fmla="*/ 45579 h 181828"/>
                  <a:gd name="connsiteX95" fmla="*/ 129168 w 173577"/>
                  <a:gd name="connsiteY95" fmla="*/ 5598 h 181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173577" h="181828"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59539" y="24104"/>
                    </a:moveTo>
                    <a:cubicBezTo>
                      <a:pt x="59539" y="24104"/>
                      <a:pt x="59539" y="24104"/>
                      <a:pt x="59539" y="24104"/>
                    </a:cubicBezTo>
                    <a:moveTo>
                      <a:pt x="1587" y="121732"/>
                    </a:moveTo>
                    <a:cubicBezTo>
                      <a:pt x="15523" y="108278"/>
                      <a:pt x="18924" y="99165"/>
                      <a:pt x="39891" y="77665"/>
                    </a:cubicBezTo>
                    <a:moveTo>
                      <a:pt x="1587" y="121732"/>
                    </a:moveTo>
                    <a:cubicBezTo>
                      <a:pt x="11969" y="105460"/>
                      <a:pt x="27225" y="93454"/>
                      <a:pt x="39891" y="77665"/>
                    </a:cubicBezTo>
                    <a:moveTo>
                      <a:pt x="58219" y="56596"/>
                    </a:moveTo>
                    <a:cubicBezTo>
                      <a:pt x="68068" y="44843"/>
                      <a:pt x="83603" y="27023"/>
                      <a:pt x="96524" y="12528"/>
                    </a:cubicBezTo>
                    <a:moveTo>
                      <a:pt x="58219" y="56596"/>
                    </a:moveTo>
                    <a:cubicBezTo>
                      <a:pt x="73678" y="41949"/>
                      <a:pt x="86979" y="26490"/>
                      <a:pt x="96524" y="12528"/>
                    </a:cubicBezTo>
                    <a:moveTo>
                      <a:pt x="3592" y="150365"/>
                    </a:moveTo>
                    <a:cubicBezTo>
                      <a:pt x="20117" y="134805"/>
                      <a:pt x="42201" y="106958"/>
                      <a:pt x="66875" y="77588"/>
                    </a:cubicBezTo>
                    <a:moveTo>
                      <a:pt x="3592" y="150365"/>
                    </a:moveTo>
                    <a:cubicBezTo>
                      <a:pt x="30855" y="123737"/>
                      <a:pt x="55630" y="92971"/>
                      <a:pt x="66875" y="77588"/>
                    </a:cubicBezTo>
                    <a:moveTo>
                      <a:pt x="83527" y="58423"/>
                    </a:moveTo>
                    <a:cubicBezTo>
                      <a:pt x="96701" y="42837"/>
                      <a:pt x="117795" y="17174"/>
                      <a:pt x="125157" y="10523"/>
                    </a:cubicBezTo>
                    <a:moveTo>
                      <a:pt x="83527" y="58423"/>
                    </a:moveTo>
                    <a:cubicBezTo>
                      <a:pt x="95990" y="41873"/>
                      <a:pt x="108733" y="25880"/>
                      <a:pt x="125157" y="10523"/>
                    </a:cubicBezTo>
                    <a:moveTo>
                      <a:pt x="12248" y="171358"/>
                    </a:moveTo>
                    <a:cubicBezTo>
                      <a:pt x="38622" y="148309"/>
                      <a:pt x="63600" y="112263"/>
                      <a:pt x="95534" y="75583"/>
                    </a:cubicBezTo>
                    <a:moveTo>
                      <a:pt x="12248" y="171358"/>
                    </a:moveTo>
                    <a:cubicBezTo>
                      <a:pt x="36693" y="144476"/>
                      <a:pt x="58219" y="117391"/>
                      <a:pt x="95534" y="75583"/>
                    </a:cubicBezTo>
                    <a:moveTo>
                      <a:pt x="108835" y="60251"/>
                    </a:moveTo>
                    <a:cubicBezTo>
                      <a:pt x="126401" y="46594"/>
                      <a:pt x="138179" y="34257"/>
                      <a:pt x="147140" y="16184"/>
                    </a:cubicBezTo>
                    <a:moveTo>
                      <a:pt x="108835" y="60251"/>
                    </a:moveTo>
                    <a:cubicBezTo>
                      <a:pt x="118202" y="49615"/>
                      <a:pt x="125538" y="41263"/>
                      <a:pt x="147140" y="16184"/>
                    </a:cubicBezTo>
                    <a:moveTo>
                      <a:pt x="29255" y="182781"/>
                    </a:moveTo>
                    <a:cubicBezTo>
                      <a:pt x="39206" y="175699"/>
                      <a:pt x="45958" y="164327"/>
                      <a:pt x="47557" y="161687"/>
                    </a:cubicBezTo>
                    <a:moveTo>
                      <a:pt x="29255" y="182781"/>
                    </a:moveTo>
                    <a:cubicBezTo>
                      <a:pt x="36008" y="175572"/>
                      <a:pt x="41186" y="166967"/>
                      <a:pt x="47557" y="161687"/>
                    </a:cubicBezTo>
                    <a:moveTo>
                      <a:pt x="82537" y="121478"/>
                    </a:moveTo>
                    <a:cubicBezTo>
                      <a:pt x="111119" y="84772"/>
                      <a:pt x="137138" y="54082"/>
                      <a:pt x="164147" y="27581"/>
                    </a:cubicBezTo>
                    <a:moveTo>
                      <a:pt x="82537" y="121478"/>
                    </a:moveTo>
                    <a:cubicBezTo>
                      <a:pt x="112236" y="85432"/>
                      <a:pt x="142774" y="49463"/>
                      <a:pt x="164147" y="27581"/>
                    </a:cubicBezTo>
                    <a:moveTo>
                      <a:pt x="111196" y="119473"/>
                    </a:moveTo>
                    <a:cubicBezTo>
                      <a:pt x="123177" y="103887"/>
                      <a:pt x="136910" y="87793"/>
                      <a:pt x="171128" y="50503"/>
                    </a:cubicBezTo>
                    <a:moveTo>
                      <a:pt x="111196" y="119473"/>
                    </a:moveTo>
                    <a:cubicBezTo>
                      <a:pt x="135920" y="90991"/>
                      <a:pt x="156760" y="67536"/>
                      <a:pt x="171128" y="50503"/>
                    </a:cubicBezTo>
                    <a:moveTo>
                      <a:pt x="138179" y="119371"/>
                    </a:moveTo>
                    <a:cubicBezTo>
                      <a:pt x="145972" y="109953"/>
                      <a:pt x="153765" y="103480"/>
                      <a:pt x="166482" y="86803"/>
                    </a:cubicBezTo>
                    <a:moveTo>
                      <a:pt x="138179" y="119371"/>
                    </a:moveTo>
                    <a:cubicBezTo>
                      <a:pt x="149196" y="105613"/>
                      <a:pt x="160999" y="97109"/>
                      <a:pt x="166482" y="86803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20853" y="180522"/>
                    </a:moveTo>
                    <a:cubicBezTo>
                      <a:pt x="20853" y="180522"/>
                      <a:pt x="20853" y="180522"/>
                      <a:pt x="20853" y="180522"/>
                    </a:cubicBezTo>
                    <a:moveTo>
                      <a:pt x="49487" y="178517"/>
                    </a:moveTo>
                    <a:cubicBezTo>
                      <a:pt x="39181" y="168312"/>
                      <a:pt x="38114" y="168718"/>
                      <a:pt x="16919" y="150188"/>
                    </a:cubicBezTo>
                    <a:moveTo>
                      <a:pt x="49487" y="178517"/>
                    </a:moveTo>
                    <a:cubicBezTo>
                      <a:pt x="42861" y="170546"/>
                      <a:pt x="36617" y="166434"/>
                      <a:pt x="16919" y="150188"/>
                    </a:cubicBezTo>
                    <a:moveTo>
                      <a:pt x="49410" y="151533"/>
                    </a:moveTo>
                    <a:cubicBezTo>
                      <a:pt x="39688" y="141329"/>
                      <a:pt x="26159" y="132774"/>
                      <a:pt x="9177" y="116553"/>
                    </a:cubicBezTo>
                    <a:moveTo>
                      <a:pt x="49410" y="151533"/>
                    </a:moveTo>
                    <a:cubicBezTo>
                      <a:pt x="35982" y="142902"/>
                      <a:pt x="22605" y="130819"/>
                      <a:pt x="9177" y="116553"/>
                    </a:cubicBezTo>
                    <a:moveTo>
                      <a:pt x="60808" y="134526"/>
                    </a:moveTo>
                    <a:cubicBezTo>
                      <a:pt x="38140" y="116097"/>
                      <a:pt x="21259" y="103049"/>
                      <a:pt x="9100" y="89570"/>
                    </a:cubicBezTo>
                    <a:moveTo>
                      <a:pt x="60808" y="134526"/>
                    </a:moveTo>
                    <a:cubicBezTo>
                      <a:pt x="45679" y="119853"/>
                      <a:pt x="28925" y="106654"/>
                      <a:pt x="9100" y="89570"/>
                    </a:cubicBezTo>
                    <a:moveTo>
                      <a:pt x="70302" y="115868"/>
                    </a:moveTo>
                    <a:cubicBezTo>
                      <a:pt x="50883" y="101704"/>
                      <a:pt x="42836" y="85458"/>
                      <a:pt x="22427" y="74238"/>
                    </a:cubicBezTo>
                    <a:moveTo>
                      <a:pt x="70302" y="115868"/>
                    </a:moveTo>
                    <a:cubicBezTo>
                      <a:pt x="53802" y="104800"/>
                      <a:pt x="38622" y="90763"/>
                      <a:pt x="22427" y="74238"/>
                    </a:cubicBezTo>
                    <a:moveTo>
                      <a:pt x="93224" y="108887"/>
                    </a:moveTo>
                    <a:cubicBezTo>
                      <a:pt x="82359" y="100587"/>
                      <a:pt x="68677" y="92464"/>
                      <a:pt x="39561" y="62256"/>
                    </a:cubicBezTo>
                    <a:moveTo>
                      <a:pt x="93224" y="108887"/>
                    </a:moveTo>
                    <a:cubicBezTo>
                      <a:pt x="75252" y="91981"/>
                      <a:pt x="54690" y="74517"/>
                      <a:pt x="39561" y="62256"/>
                    </a:cubicBezTo>
                    <a:moveTo>
                      <a:pt x="125690" y="110207"/>
                    </a:moveTo>
                    <a:cubicBezTo>
                      <a:pt x="103403" y="89062"/>
                      <a:pt x="92310" y="78807"/>
                      <a:pt x="70124" y="61901"/>
                    </a:cubicBezTo>
                    <a:moveTo>
                      <a:pt x="125690" y="110207"/>
                    </a:moveTo>
                    <a:cubicBezTo>
                      <a:pt x="110967" y="98835"/>
                      <a:pt x="91421" y="84290"/>
                      <a:pt x="70124" y="61901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58650" y="51925"/>
                    </a:moveTo>
                    <a:cubicBezTo>
                      <a:pt x="58650" y="51925"/>
                      <a:pt x="58650" y="51925"/>
                      <a:pt x="58650" y="51925"/>
                    </a:cubicBezTo>
                    <a:moveTo>
                      <a:pt x="156253" y="109877"/>
                    </a:moveTo>
                    <a:cubicBezTo>
                      <a:pt x="143383" y="90966"/>
                      <a:pt x="125436" y="84138"/>
                      <a:pt x="100712" y="61571"/>
                    </a:cubicBezTo>
                    <a:moveTo>
                      <a:pt x="156253" y="109877"/>
                    </a:moveTo>
                    <a:cubicBezTo>
                      <a:pt x="141733" y="95408"/>
                      <a:pt x="120588" y="82056"/>
                      <a:pt x="100712" y="61571"/>
                    </a:cubicBezTo>
                    <a:moveTo>
                      <a:pt x="93046" y="54920"/>
                    </a:moveTo>
                    <a:cubicBezTo>
                      <a:pt x="86040" y="48269"/>
                      <a:pt x="72180" y="39639"/>
                      <a:pt x="62382" y="28267"/>
                    </a:cubicBezTo>
                    <a:moveTo>
                      <a:pt x="93046" y="54920"/>
                    </a:moveTo>
                    <a:cubicBezTo>
                      <a:pt x="82867" y="45223"/>
                      <a:pt x="71875" y="36313"/>
                      <a:pt x="62382" y="28267"/>
                    </a:cubicBezTo>
                    <a:moveTo>
                      <a:pt x="169579" y="94545"/>
                    </a:moveTo>
                    <a:cubicBezTo>
                      <a:pt x="134041" y="61647"/>
                      <a:pt x="98732" y="32277"/>
                      <a:pt x="73779" y="11284"/>
                    </a:cubicBezTo>
                    <a:moveTo>
                      <a:pt x="169579" y="94545"/>
                    </a:moveTo>
                    <a:cubicBezTo>
                      <a:pt x="133458" y="65125"/>
                      <a:pt x="99265" y="32785"/>
                      <a:pt x="73779" y="11284"/>
                    </a:cubicBezTo>
                    <a:moveTo>
                      <a:pt x="171407" y="69212"/>
                    </a:moveTo>
                    <a:cubicBezTo>
                      <a:pt x="141961" y="51925"/>
                      <a:pt x="123253" y="29510"/>
                      <a:pt x="92868" y="953"/>
                    </a:cubicBezTo>
                    <a:moveTo>
                      <a:pt x="171407" y="69212"/>
                    </a:moveTo>
                    <a:cubicBezTo>
                      <a:pt x="146937" y="46086"/>
                      <a:pt x="120385" y="25170"/>
                      <a:pt x="92868" y="953"/>
                    </a:cubicBezTo>
                    <a:moveTo>
                      <a:pt x="175164" y="45579"/>
                    </a:moveTo>
                    <a:cubicBezTo>
                      <a:pt x="158969" y="34765"/>
                      <a:pt x="138255" y="21565"/>
                      <a:pt x="129168" y="5598"/>
                    </a:cubicBezTo>
                    <a:moveTo>
                      <a:pt x="175164" y="45579"/>
                    </a:moveTo>
                    <a:cubicBezTo>
                      <a:pt x="157268" y="32582"/>
                      <a:pt x="145261" y="20651"/>
                      <a:pt x="129168" y="5598"/>
                    </a:cubicBezTo>
                  </a:path>
                </a:pathLst>
              </a:custGeom>
              <a:noFill/>
              <a:ln w="2535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6447CFDF-0C87-A13F-15B6-C72C3F45CB88}"/>
                  </a:ext>
                </a:extLst>
              </p:cNvPr>
              <p:cNvSpPr/>
              <p:nvPr/>
            </p:nvSpPr>
            <p:spPr>
              <a:xfrm>
                <a:off x="7031964" y="4611677"/>
                <a:ext cx="175173" cy="176739"/>
              </a:xfrm>
              <a:custGeom>
                <a:avLst/>
                <a:gdLst>
                  <a:gd name="connsiteX0" fmla="*/ 48815 w 175173"/>
                  <a:gd name="connsiteY0" fmla="*/ 172361 h 176739"/>
                  <a:gd name="connsiteX1" fmla="*/ 27264 w 175173"/>
                  <a:gd name="connsiteY1" fmla="*/ 174468 h 176739"/>
                  <a:gd name="connsiteX2" fmla="*/ 8682 w 175173"/>
                  <a:gd name="connsiteY2" fmla="*/ 159822 h 176739"/>
                  <a:gd name="connsiteX3" fmla="*/ 1702 w 175173"/>
                  <a:gd name="connsiteY3" fmla="*/ 121567 h 176739"/>
                  <a:gd name="connsiteX4" fmla="*/ 6220 w 175173"/>
                  <a:gd name="connsiteY4" fmla="*/ 86029 h 176739"/>
                  <a:gd name="connsiteX5" fmla="*/ 28330 w 175173"/>
                  <a:gd name="connsiteY5" fmla="*/ 67575 h 176739"/>
                  <a:gd name="connsiteX6" fmla="*/ 64248 w 175173"/>
                  <a:gd name="connsiteY6" fmla="*/ 68133 h 176739"/>
                  <a:gd name="connsiteX7" fmla="*/ 105625 w 175173"/>
                  <a:gd name="connsiteY7" fmla="*/ 67651 h 176739"/>
                  <a:gd name="connsiteX8" fmla="*/ 118215 w 175173"/>
                  <a:gd name="connsiteY8" fmla="*/ 67448 h 176739"/>
                  <a:gd name="connsiteX9" fmla="*/ 126237 w 175173"/>
                  <a:gd name="connsiteY9" fmla="*/ 65087 h 176739"/>
                  <a:gd name="connsiteX10" fmla="*/ 124891 w 175173"/>
                  <a:gd name="connsiteY10" fmla="*/ 52268 h 176739"/>
                  <a:gd name="connsiteX11" fmla="*/ 115778 w 175173"/>
                  <a:gd name="connsiteY11" fmla="*/ 52547 h 176739"/>
                  <a:gd name="connsiteX12" fmla="*/ 64604 w 175173"/>
                  <a:gd name="connsiteY12" fmla="*/ 50567 h 176739"/>
                  <a:gd name="connsiteX13" fmla="*/ 60822 w 175173"/>
                  <a:gd name="connsiteY13" fmla="*/ 38865 h 176739"/>
                  <a:gd name="connsiteX14" fmla="*/ 62116 w 175173"/>
                  <a:gd name="connsiteY14" fmla="*/ 18989 h 176739"/>
                  <a:gd name="connsiteX15" fmla="*/ 85850 w 175173"/>
                  <a:gd name="connsiteY15" fmla="*/ 6525 h 176739"/>
                  <a:gd name="connsiteX16" fmla="*/ 130425 w 175173"/>
                  <a:gd name="connsiteY16" fmla="*/ 2134 h 176739"/>
                  <a:gd name="connsiteX17" fmla="*/ 160581 w 175173"/>
                  <a:gd name="connsiteY17" fmla="*/ 10663 h 176739"/>
                  <a:gd name="connsiteX18" fmla="*/ 170405 w 175173"/>
                  <a:gd name="connsiteY18" fmla="*/ 29777 h 176739"/>
                  <a:gd name="connsiteX19" fmla="*/ 172664 w 175173"/>
                  <a:gd name="connsiteY19" fmla="*/ 58716 h 176739"/>
                  <a:gd name="connsiteX20" fmla="*/ 170304 w 175173"/>
                  <a:gd name="connsiteY20" fmla="*/ 89456 h 176739"/>
                  <a:gd name="connsiteX21" fmla="*/ 155606 w 175173"/>
                  <a:gd name="connsiteY21" fmla="*/ 110931 h 176739"/>
                  <a:gd name="connsiteX22" fmla="*/ 123851 w 175173"/>
                  <a:gd name="connsiteY22" fmla="*/ 110525 h 176739"/>
                  <a:gd name="connsiteX23" fmla="*/ 91029 w 175173"/>
                  <a:gd name="connsiteY23" fmla="*/ 109027 h 176739"/>
                  <a:gd name="connsiteX24" fmla="*/ 63106 w 175173"/>
                  <a:gd name="connsiteY24" fmla="*/ 121314 h 176739"/>
                  <a:gd name="connsiteX25" fmla="*/ 51734 w 175173"/>
                  <a:gd name="connsiteY25" fmla="*/ 144667 h 176739"/>
                  <a:gd name="connsiteX26" fmla="*/ 49323 w 175173"/>
                  <a:gd name="connsiteY26" fmla="*/ 170940 h 176739"/>
                  <a:gd name="connsiteX27" fmla="*/ 53739 w 175173"/>
                  <a:gd name="connsiteY27" fmla="*/ 169036 h 176739"/>
                  <a:gd name="connsiteX28" fmla="*/ 26147 w 175173"/>
                  <a:gd name="connsiteY28" fmla="*/ 169569 h 176739"/>
                  <a:gd name="connsiteX29" fmla="*/ 7032 w 175173"/>
                  <a:gd name="connsiteY29" fmla="*/ 155455 h 176739"/>
                  <a:gd name="connsiteX30" fmla="*/ 2514 w 175173"/>
                  <a:gd name="connsiteY30" fmla="*/ 124283 h 176739"/>
                  <a:gd name="connsiteX31" fmla="*/ 11018 w 175173"/>
                  <a:gd name="connsiteY31" fmla="*/ 85522 h 176739"/>
                  <a:gd name="connsiteX32" fmla="*/ 31680 w 175173"/>
                  <a:gd name="connsiteY32" fmla="*/ 64249 h 176739"/>
                  <a:gd name="connsiteX33" fmla="*/ 64299 w 175173"/>
                  <a:gd name="connsiteY33" fmla="*/ 65316 h 176739"/>
                  <a:gd name="connsiteX34" fmla="*/ 111387 w 175173"/>
                  <a:gd name="connsiteY34" fmla="*/ 66432 h 176739"/>
                  <a:gd name="connsiteX35" fmla="*/ 113976 w 175173"/>
                  <a:gd name="connsiteY35" fmla="*/ 72601 h 176739"/>
                  <a:gd name="connsiteX36" fmla="*/ 128470 w 175173"/>
                  <a:gd name="connsiteY36" fmla="*/ 71916 h 176739"/>
                  <a:gd name="connsiteX37" fmla="*/ 125500 w 175173"/>
                  <a:gd name="connsiteY37" fmla="*/ 53740 h 176739"/>
                  <a:gd name="connsiteX38" fmla="*/ 120728 w 175173"/>
                  <a:gd name="connsiteY38" fmla="*/ 52166 h 176739"/>
                  <a:gd name="connsiteX39" fmla="*/ 65213 w 175173"/>
                  <a:gd name="connsiteY39" fmla="*/ 48866 h 176739"/>
                  <a:gd name="connsiteX40" fmla="*/ 60314 w 175173"/>
                  <a:gd name="connsiteY40" fmla="*/ 38586 h 176739"/>
                  <a:gd name="connsiteX41" fmla="*/ 62624 w 175173"/>
                  <a:gd name="connsiteY41" fmla="*/ 19040 h 176739"/>
                  <a:gd name="connsiteX42" fmla="*/ 87526 w 175173"/>
                  <a:gd name="connsiteY42" fmla="*/ 1880 h 176739"/>
                  <a:gd name="connsiteX43" fmla="*/ 128166 w 175173"/>
                  <a:gd name="connsiteY43" fmla="*/ 3987 h 176739"/>
                  <a:gd name="connsiteX44" fmla="*/ 158449 w 175173"/>
                  <a:gd name="connsiteY44" fmla="*/ 10663 h 176739"/>
                  <a:gd name="connsiteX45" fmla="*/ 175761 w 175173"/>
                  <a:gd name="connsiteY45" fmla="*/ 30539 h 176739"/>
                  <a:gd name="connsiteX46" fmla="*/ 174035 w 175173"/>
                  <a:gd name="connsiteY46" fmla="*/ 54578 h 176739"/>
                  <a:gd name="connsiteX47" fmla="*/ 168603 w 175173"/>
                  <a:gd name="connsiteY47" fmla="*/ 86105 h 176739"/>
                  <a:gd name="connsiteX48" fmla="*/ 148499 w 175173"/>
                  <a:gd name="connsiteY48" fmla="*/ 107555 h 176739"/>
                  <a:gd name="connsiteX49" fmla="*/ 124993 w 175173"/>
                  <a:gd name="connsiteY49" fmla="*/ 108012 h 176739"/>
                  <a:gd name="connsiteX50" fmla="*/ 86790 w 175173"/>
                  <a:gd name="connsiteY50" fmla="*/ 115120 h 176739"/>
                  <a:gd name="connsiteX51" fmla="*/ 66203 w 175173"/>
                  <a:gd name="connsiteY51" fmla="*/ 123141 h 176739"/>
                  <a:gd name="connsiteX52" fmla="*/ 46023 w 175173"/>
                  <a:gd name="connsiteY52" fmla="*/ 145860 h 176739"/>
                  <a:gd name="connsiteX53" fmla="*/ 52648 w 175173"/>
                  <a:gd name="connsiteY53" fmla="*/ 177692 h 17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75173" h="176739">
                    <a:moveTo>
                      <a:pt x="48815" y="172361"/>
                    </a:moveTo>
                    <a:cubicBezTo>
                      <a:pt x="44703" y="172514"/>
                      <a:pt x="33965" y="176575"/>
                      <a:pt x="27264" y="174468"/>
                    </a:cubicBezTo>
                    <a:cubicBezTo>
                      <a:pt x="20588" y="172387"/>
                      <a:pt x="12947" y="168630"/>
                      <a:pt x="8682" y="159822"/>
                    </a:cubicBezTo>
                    <a:cubicBezTo>
                      <a:pt x="4418" y="150988"/>
                      <a:pt x="2133" y="133853"/>
                      <a:pt x="1702" y="121567"/>
                    </a:cubicBezTo>
                    <a:cubicBezTo>
                      <a:pt x="1296" y="109256"/>
                      <a:pt x="1778" y="95041"/>
                      <a:pt x="6220" y="86029"/>
                    </a:cubicBezTo>
                    <a:cubicBezTo>
                      <a:pt x="10637" y="77043"/>
                      <a:pt x="18658" y="70570"/>
                      <a:pt x="28330" y="67575"/>
                    </a:cubicBezTo>
                    <a:cubicBezTo>
                      <a:pt x="38001" y="64579"/>
                      <a:pt x="51379" y="68108"/>
                      <a:pt x="64248" y="68133"/>
                    </a:cubicBezTo>
                    <a:cubicBezTo>
                      <a:pt x="77144" y="68133"/>
                      <a:pt x="96639" y="67778"/>
                      <a:pt x="105625" y="67651"/>
                    </a:cubicBezTo>
                    <a:cubicBezTo>
                      <a:pt x="114636" y="67549"/>
                      <a:pt x="114788" y="67879"/>
                      <a:pt x="118215" y="67448"/>
                    </a:cubicBezTo>
                    <a:cubicBezTo>
                      <a:pt x="121642" y="67042"/>
                      <a:pt x="125120" y="67626"/>
                      <a:pt x="126237" y="65087"/>
                    </a:cubicBezTo>
                    <a:cubicBezTo>
                      <a:pt x="127328" y="62549"/>
                      <a:pt x="126617" y="54375"/>
                      <a:pt x="124891" y="52268"/>
                    </a:cubicBezTo>
                    <a:cubicBezTo>
                      <a:pt x="123140" y="50186"/>
                      <a:pt x="125830" y="52852"/>
                      <a:pt x="115778" y="52547"/>
                    </a:cubicBezTo>
                    <a:cubicBezTo>
                      <a:pt x="105752" y="52268"/>
                      <a:pt x="73767" y="52852"/>
                      <a:pt x="64604" y="50567"/>
                    </a:cubicBezTo>
                    <a:cubicBezTo>
                      <a:pt x="55440" y="48283"/>
                      <a:pt x="61228" y="44120"/>
                      <a:pt x="60822" y="38865"/>
                    </a:cubicBezTo>
                    <a:cubicBezTo>
                      <a:pt x="60390" y="33610"/>
                      <a:pt x="57953" y="24371"/>
                      <a:pt x="62116" y="18989"/>
                    </a:cubicBezTo>
                    <a:cubicBezTo>
                      <a:pt x="66305" y="13582"/>
                      <a:pt x="74453" y="9343"/>
                      <a:pt x="85850" y="6525"/>
                    </a:cubicBezTo>
                    <a:cubicBezTo>
                      <a:pt x="97222" y="3733"/>
                      <a:pt x="117987" y="1448"/>
                      <a:pt x="130425" y="2134"/>
                    </a:cubicBezTo>
                    <a:cubicBezTo>
                      <a:pt x="142889" y="2819"/>
                      <a:pt x="153931" y="6068"/>
                      <a:pt x="160581" y="10663"/>
                    </a:cubicBezTo>
                    <a:cubicBezTo>
                      <a:pt x="167232" y="15283"/>
                      <a:pt x="168400" y="21781"/>
                      <a:pt x="170405" y="29777"/>
                    </a:cubicBezTo>
                    <a:cubicBezTo>
                      <a:pt x="172410" y="37799"/>
                      <a:pt x="172690" y="48765"/>
                      <a:pt x="172664" y="58716"/>
                    </a:cubicBezTo>
                    <a:cubicBezTo>
                      <a:pt x="172639" y="68666"/>
                      <a:pt x="173147" y="80749"/>
                      <a:pt x="170304" y="89456"/>
                    </a:cubicBezTo>
                    <a:cubicBezTo>
                      <a:pt x="167461" y="98138"/>
                      <a:pt x="163348" y="107428"/>
                      <a:pt x="155606" y="110931"/>
                    </a:cubicBezTo>
                    <a:cubicBezTo>
                      <a:pt x="147864" y="114460"/>
                      <a:pt x="134613" y="110855"/>
                      <a:pt x="123851" y="110525"/>
                    </a:cubicBezTo>
                    <a:cubicBezTo>
                      <a:pt x="113088" y="110221"/>
                      <a:pt x="101157" y="107225"/>
                      <a:pt x="91029" y="109027"/>
                    </a:cubicBezTo>
                    <a:cubicBezTo>
                      <a:pt x="80900" y="110830"/>
                      <a:pt x="69655" y="115374"/>
                      <a:pt x="63106" y="121314"/>
                    </a:cubicBezTo>
                    <a:cubicBezTo>
                      <a:pt x="56557" y="127253"/>
                      <a:pt x="54044" y="136392"/>
                      <a:pt x="51734" y="144667"/>
                    </a:cubicBezTo>
                    <a:cubicBezTo>
                      <a:pt x="49449" y="152942"/>
                      <a:pt x="49703" y="166422"/>
                      <a:pt x="49323" y="170940"/>
                    </a:cubicBezTo>
                    <a:moveTo>
                      <a:pt x="53739" y="169036"/>
                    </a:moveTo>
                    <a:cubicBezTo>
                      <a:pt x="49297" y="168224"/>
                      <a:pt x="33940" y="171828"/>
                      <a:pt x="26147" y="169569"/>
                    </a:cubicBezTo>
                    <a:cubicBezTo>
                      <a:pt x="18379" y="167310"/>
                      <a:pt x="10967" y="162995"/>
                      <a:pt x="7032" y="155455"/>
                    </a:cubicBezTo>
                    <a:cubicBezTo>
                      <a:pt x="3098" y="147891"/>
                      <a:pt x="1854" y="135960"/>
                      <a:pt x="2514" y="124283"/>
                    </a:cubicBezTo>
                    <a:cubicBezTo>
                      <a:pt x="3174" y="112632"/>
                      <a:pt x="6144" y="95523"/>
                      <a:pt x="11018" y="85522"/>
                    </a:cubicBezTo>
                    <a:cubicBezTo>
                      <a:pt x="15866" y="75495"/>
                      <a:pt x="22796" y="67626"/>
                      <a:pt x="31680" y="64249"/>
                    </a:cubicBezTo>
                    <a:cubicBezTo>
                      <a:pt x="40565" y="60899"/>
                      <a:pt x="51023" y="64935"/>
                      <a:pt x="64299" y="65316"/>
                    </a:cubicBezTo>
                    <a:cubicBezTo>
                      <a:pt x="77601" y="65671"/>
                      <a:pt x="103112" y="65214"/>
                      <a:pt x="111387" y="66432"/>
                    </a:cubicBezTo>
                    <a:cubicBezTo>
                      <a:pt x="119662" y="67651"/>
                      <a:pt x="111133" y="71687"/>
                      <a:pt x="113976" y="72601"/>
                    </a:cubicBezTo>
                    <a:cubicBezTo>
                      <a:pt x="116819" y="73515"/>
                      <a:pt x="126541" y="75063"/>
                      <a:pt x="128470" y="71916"/>
                    </a:cubicBezTo>
                    <a:cubicBezTo>
                      <a:pt x="130400" y="68793"/>
                      <a:pt x="126795" y="57040"/>
                      <a:pt x="125500" y="53740"/>
                    </a:cubicBezTo>
                    <a:cubicBezTo>
                      <a:pt x="124231" y="50440"/>
                      <a:pt x="130780" y="52979"/>
                      <a:pt x="120728" y="52166"/>
                    </a:cubicBezTo>
                    <a:cubicBezTo>
                      <a:pt x="110676" y="51354"/>
                      <a:pt x="75291" y="51126"/>
                      <a:pt x="65213" y="48866"/>
                    </a:cubicBezTo>
                    <a:cubicBezTo>
                      <a:pt x="55161" y="46607"/>
                      <a:pt x="60745" y="43561"/>
                      <a:pt x="60314" y="38586"/>
                    </a:cubicBezTo>
                    <a:cubicBezTo>
                      <a:pt x="59882" y="33610"/>
                      <a:pt x="58080" y="25132"/>
                      <a:pt x="62624" y="19040"/>
                    </a:cubicBezTo>
                    <a:cubicBezTo>
                      <a:pt x="67168" y="12922"/>
                      <a:pt x="76611" y="4393"/>
                      <a:pt x="87526" y="1880"/>
                    </a:cubicBezTo>
                    <a:cubicBezTo>
                      <a:pt x="98466" y="-608"/>
                      <a:pt x="116362" y="2540"/>
                      <a:pt x="128166" y="3987"/>
                    </a:cubicBezTo>
                    <a:cubicBezTo>
                      <a:pt x="139995" y="5459"/>
                      <a:pt x="150529" y="6246"/>
                      <a:pt x="158449" y="10663"/>
                    </a:cubicBezTo>
                    <a:cubicBezTo>
                      <a:pt x="166394" y="15080"/>
                      <a:pt x="173172" y="23203"/>
                      <a:pt x="175761" y="30539"/>
                    </a:cubicBezTo>
                    <a:cubicBezTo>
                      <a:pt x="178350" y="37850"/>
                      <a:pt x="175228" y="45313"/>
                      <a:pt x="174035" y="54578"/>
                    </a:cubicBezTo>
                    <a:cubicBezTo>
                      <a:pt x="172842" y="63843"/>
                      <a:pt x="172867" y="77272"/>
                      <a:pt x="168603" y="86105"/>
                    </a:cubicBezTo>
                    <a:cubicBezTo>
                      <a:pt x="164364" y="94939"/>
                      <a:pt x="155758" y="103900"/>
                      <a:pt x="148499" y="107555"/>
                    </a:cubicBezTo>
                    <a:cubicBezTo>
                      <a:pt x="141213" y="111211"/>
                      <a:pt x="135273" y="106743"/>
                      <a:pt x="124993" y="108012"/>
                    </a:cubicBezTo>
                    <a:cubicBezTo>
                      <a:pt x="114687" y="109256"/>
                      <a:pt x="96588" y="112581"/>
                      <a:pt x="86790" y="115120"/>
                    </a:cubicBezTo>
                    <a:cubicBezTo>
                      <a:pt x="76991" y="117633"/>
                      <a:pt x="72981" y="118014"/>
                      <a:pt x="66203" y="123141"/>
                    </a:cubicBezTo>
                    <a:cubicBezTo>
                      <a:pt x="59400" y="128269"/>
                      <a:pt x="48282" y="136773"/>
                      <a:pt x="46023" y="145860"/>
                    </a:cubicBezTo>
                    <a:cubicBezTo>
                      <a:pt x="43763" y="154948"/>
                      <a:pt x="51531" y="172666"/>
                      <a:pt x="52648" y="177692"/>
                    </a:cubicBezTo>
                  </a:path>
                </a:pathLst>
              </a:custGeom>
              <a:noFill/>
              <a:ln w="5070" cap="rnd">
                <a:solidFill>
                  <a:srgbClr val="3276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4" name="Content Placeholder 8">
              <a:extLst>
                <a:ext uri="{FF2B5EF4-FFF2-40B4-BE49-F238E27FC236}">
                  <a16:creationId xmlns:a16="http://schemas.microsoft.com/office/drawing/2014/main" id="{2267F8B1-1802-6D5F-9A62-8120DFD9C6F4}"/>
                </a:ext>
              </a:extLst>
            </p:cNvPr>
            <p:cNvGrpSpPr/>
            <p:nvPr/>
          </p:nvGrpSpPr>
          <p:grpSpPr>
            <a:xfrm>
              <a:off x="7129540" y="4624537"/>
              <a:ext cx="23346" cy="24723"/>
              <a:chOff x="7129540" y="4624537"/>
              <a:chExt cx="23346" cy="24723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D93E685F-2AA7-AE3B-886E-D8C024E1FEFD}"/>
                  </a:ext>
                </a:extLst>
              </p:cNvPr>
              <p:cNvSpPr/>
              <p:nvPr/>
            </p:nvSpPr>
            <p:spPr>
              <a:xfrm>
                <a:off x="7130574" y="4625023"/>
                <a:ext cx="22313" cy="24237"/>
              </a:xfrm>
              <a:custGeom>
                <a:avLst/>
                <a:gdLst>
                  <a:gd name="connsiteX0" fmla="*/ 11070 w 22313"/>
                  <a:gd name="connsiteY0" fmla="*/ 1735 h 24237"/>
                  <a:gd name="connsiteX1" fmla="*/ 18533 w 22313"/>
                  <a:gd name="connsiteY1" fmla="*/ 3435 h 24237"/>
                  <a:gd name="connsiteX2" fmla="*/ 22544 w 22313"/>
                  <a:gd name="connsiteY2" fmla="*/ 10746 h 24237"/>
                  <a:gd name="connsiteX3" fmla="*/ 21986 w 22313"/>
                  <a:gd name="connsiteY3" fmla="*/ 19199 h 24237"/>
                  <a:gd name="connsiteX4" fmla="*/ 15919 w 22313"/>
                  <a:gd name="connsiteY4" fmla="*/ 24225 h 24237"/>
                  <a:gd name="connsiteX5" fmla="*/ 8532 w 22313"/>
                  <a:gd name="connsiteY5" fmla="*/ 24581 h 24237"/>
                  <a:gd name="connsiteX6" fmla="*/ 2694 w 22313"/>
                  <a:gd name="connsiteY6" fmla="*/ 18387 h 24237"/>
                  <a:gd name="connsiteX7" fmla="*/ 1805 w 22313"/>
                  <a:gd name="connsiteY7" fmla="*/ 11711 h 24237"/>
                  <a:gd name="connsiteX8" fmla="*/ 5181 w 22313"/>
                  <a:gd name="connsiteY8" fmla="*/ 3842 h 24237"/>
                  <a:gd name="connsiteX9" fmla="*/ 11147 w 22313"/>
                  <a:gd name="connsiteY9" fmla="*/ 948 h 24237"/>
                  <a:gd name="connsiteX10" fmla="*/ 12137 w 22313"/>
                  <a:gd name="connsiteY10" fmla="*/ 2039 h 24237"/>
                  <a:gd name="connsiteX11" fmla="*/ 11781 w 22313"/>
                  <a:gd name="connsiteY11" fmla="*/ 1329 h 24237"/>
                  <a:gd name="connsiteX12" fmla="*/ 19244 w 22313"/>
                  <a:gd name="connsiteY12" fmla="*/ 4603 h 24237"/>
                  <a:gd name="connsiteX13" fmla="*/ 23788 w 22313"/>
                  <a:gd name="connsiteY13" fmla="*/ 11812 h 24237"/>
                  <a:gd name="connsiteX14" fmla="*/ 22163 w 22313"/>
                  <a:gd name="connsiteY14" fmla="*/ 19605 h 24237"/>
                  <a:gd name="connsiteX15" fmla="*/ 16655 w 22313"/>
                  <a:gd name="connsiteY15" fmla="*/ 23489 h 24237"/>
                  <a:gd name="connsiteX16" fmla="*/ 9700 w 22313"/>
                  <a:gd name="connsiteY16" fmla="*/ 24530 h 24237"/>
                  <a:gd name="connsiteX17" fmla="*/ 2795 w 22313"/>
                  <a:gd name="connsiteY17" fmla="*/ 20494 h 24237"/>
                  <a:gd name="connsiteX18" fmla="*/ 2338 w 22313"/>
                  <a:gd name="connsiteY18" fmla="*/ 10848 h 24237"/>
                  <a:gd name="connsiteX19" fmla="*/ 5867 w 22313"/>
                  <a:gd name="connsiteY19" fmla="*/ 3410 h 24237"/>
                  <a:gd name="connsiteX20" fmla="*/ 11629 w 22313"/>
                  <a:gd name="connsiteY20" fmla="*/ 2547 h 24237"/>
                  <a:gd name="connsiteX21" fmla="*/ 12466 w 22313"/>
                  <a:gd name="connsiteY21" fmla="*/ 2826 h 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313" h="24237">
                    <a:moveTo>
                      <a:pt x="11070" y="1735"/>
                    </a:moveTo>
                    <a:cubicBezTo>
                      <a:pt x="13355" y="1303"/>
                      <a:pt x="16604" y="1938"/>
                      <a:pt x="18533" y="3435"/>
                    </a:cubicBezTo>
                    <a:cubicBezTo>
                      <a:pt x="20437" y="4933"/>
                      <a:pt x="21960" y="8106"/>
                      <a:pt x="22544" y="10746"/>
                    </a:cubicBezTo>
                    <a:cubicBezTo>
                      <a:pt x="23102" y="13361"/>
                      <a:pt x="23077" y="16940"/>
                      <a:pt x="21986" y="19199"/>
                    </a:cubicBezTo>
                    <a:cubicBezTo>
                      <a:pt x="20869" y="21433"/>
                      <a:pt x="18178" y="23337"/>
                      <a:pt x="15919" y="24225"/>
                    </a:cubicBezTo>
                    <a:cubicBezTo>
                      <a:pt x="13685" y="25114"/>
                      <a:pt x="10740" y="25545"/>
                      <a:pt x="8532" y="24581"/>
                    </a:cubicBezTo>
                    <a:cubicBezTo>
                      <a:pt x="6324" y="23616"/>
                      <a:pt x="3810" y="20544"/>
                      <a:pt x="2694" y="18387"/>
                    </a:cubicBezTo>
                    <a:cubicBezTo>
                      <a:pt x="1577" y="16255"/>
                      <a:pt x="1399" y="14148"/>
                      <a:pt x="1805" y="11711"/>
                    </a:cubicBezTo>
                    <a:cubicBezTo>
                      <a:pt x="2211" y="9299"/>
                      <a:pt x="3607" y="5644"/>
                      <a:pt x="5181" y="3842"/>
                    </a:cubicBezTo>
                    <a:cubicBezTo>
                      <a:pt x="6730" y="2039"/>
                      <a:pt x="9979" y="1252"/>
                      <a:pt x="11147" y="948"/>
                    </a:cubicBezTo>
                    <a:cubicBezTo>
                      <a:pt x="12314" y="643"/>
                      <a:pt x="11984" y="1633"/>
                      <a:pt x="12137" y="2039"/>
                    </a:cubicBezTo>
                    <a:moveTo>
                      <a:pt x="11781" y="1329"/>
                    </a:moveTo>
                    <a:cubicBezTo>
                      <a:pt x="14167" y="1075"/>
                      <a:pt x="17239" y="2852"/>
                      <a:pt x="19244" y="4603"/>
                    </a:cubicBezTo>
                    <a:cubicBezTo>
                      <a:pt x="21249" y="6355"/>
                      <a:pt x="23280" y="9299"/>
                      <a:pt x="23788" y="11812"/>
                    </a:cubicBezTo>
                    <a:cubicBezTo>
                      <a:pt x="24270" y="14300"/>
                      <a:pt x="23356" y="17651"/>
                      <a:pt x="22163" y="19605"/>
                    </a:cubicBezTo>
                    <a:cubicBezTo>
                      <a:pt x="20970" y="21560"/>
                      <a:pt x="18736" y="22651"/>
                      <a:pt x="16655" y="23489"/>
                    </a:cubicBezTo>
                    <a:cubicBezTo>
                      <a:pt x="14573" y="24301"/>
                      <a:pt x="12010" y="25038"/>
                      <a:pt x="9700" y="24530"/>
                    </a:cubicBezTo>
                    <a:cubicBezTo>
                      <a:pt x="7390" y="24048"/>
                      <a:pt x="4014" y="22778"/>
                      <a:pt x="2795" y="20494"/>
                    </a:cubicBezTo>
                    <a:cubicBezTo>
                      <a:pt x="1551" y="18209"/>
                      <a:pt x="1831" y="13691"/>
                      <a:pt x="2338" y="10848"/>
                    </a:cubicBezTo>
                    <a:cubicBezTo>
                      <a:pt x="2871" y="8005"/>
                      <a:pt x="4318" y="4806"/>
                      <a:pt x="5867" y="3410"/>
                    </a:cubicBezTo>
                    <a:cubicBezTo>
                      <a:pt x="7415" y="2039"/>
                      <a:pt x="10537" y="2648"/>
                      <a:pt x="11629" y="2547"/>
                    </a:cubicBezTo>
                    <a:cubicBezTo>
                      <a:pt x="12720" y="2445"/>
                      <a:pt x="12517" y="2572"/>
                      <a:pt x="12466" y="2826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96ACDE8-E91F-410A-DC4D-6F0F90AA8916}"/>
                  </a:ext>
                </a:extLst>
              </p:cNvPr>
              <p:cNvSpPr/>
              <p:nvPr/>
            </p:nvSpPr>
            <p:spPr>
              <a:xfrm>
                <a:off x="7129540" y="4624537"/>
                <a:ext cx="22434" cy="24315"/>
              </a:xfrm>
              <a:custGeom>
                <a:avLst/>
                <a:gdLst>
                  <a:gd name="connsiteX0" fmla="*/ 13348 w 22434"/>
                  <a:gd name="connsiteY0" fmla="*/ 1662 h 24315"/>
                  <a:gd name="connsiteX1" fmla="*/ 19440 w 22434"/>
                  <a:gd name="connsiteY1" fmla="*/ 4860 h 24315"/>
                  <a:gd name="connsiteX2" fmla="*/ 23400 w 22434"/>
                  <a:gd name="connsiteY2" fmla="*/ 11105 h 24315"/>
                  <a:gd name="connsiteX3" fmla="*/ 22588 w 22434"/>
                  <a:gd name="connsiteY3" fmla="*/ 19177 h 24315"/>
                  <a:gd name="connsiteX4" fmla="*/ 16267 w 22434"/>
                  <a:gd name="connsiteY4" fmla="*/ 24559 h 24315"/>
                  <a:gd name="connsiteX5" fmla="*/ 8728 w 22434"/>
                  <a:gd name="connsiteY5" fmla="*/ 24482 h 24315"/>
                  <a:gd name="connsiteX6" fmla="*/ 2839 w 22434"/>
                  <a:gd name="connsiteY6" fmla="*/ 18974 h 24315"/>
                  <a:gd name="connsiteX7" fmla="*/ 1900 w 22434"/>
                  <a:gd name="connsiteY7" fmla="*/ 10851 h 24315"/>
                  <a:gd name="connsiteX8" fmla="*/ 6723 w 22434"/>
                  <a:gd name="connsiteY8" fmla="*/ 4581 h 24315"/>
                  <a:gd name="connsiteX9" fmla="*/ 13881 w 22434"/>
                  <a:gd name="connsiteY9" fmla="*/ 2779 h 24315"/>
                  <a:gd name="connsiteX10" fmla="*/ 14084 w 22434"/>
                  <a:gd name="connsiteY10" fmla="*/ 2169 h 24315"/>
                  <a:gd name="connsiteX11" fmla="*/ 15607 w 22434"/>
                  <a:gd name="connsiteY11" fmla="*/ 1459 h 24315"/>
                  <a:gd name="connsiteX12" fmla="*/ 20862 w 22434"/>
                  <a:gd name="connsiteY12" fmla="*/ 6079 h 24315"/>
                  <a:gd name="connsiteX13" fmla="*/ 23984 w 22434"/>
                  <a:gd name="connsiteY13" fmla="*/ 13669 h 24315"/>
                  <a:gd name="connsiteX14" fmla="*/ 22359 w 22434"/>
                  <a:gd name="connsiteY14" fmla="*/ 20573 h 24315"/>
                  <a:gd name="connsiteX15" fmla="*/ 16318 w 22434"/>
                  <a:gd name="connsiteY15" fmla="*/ 24965 h 24315"/>
                  <a:gd name="connsiteX16" fmla="*/ 8779 w 22434"/>
                  <a:gd name="connsiteY16" fmla="*/ 23467 h 24315"/>
                  <a:gd name="connsiteX17" fmla="*/ 3677 w 22434"/>
                  <a:gd name="connsiteY17" fmla="*/ 17019 h 24315"/>
                  <a:gd name="connsiteX18" fmla="*/ 1925 w 22434"/>
                  <a:gd name="connsiteY18" fmla="*/ 10775 h 24315"/>
                  <a:gd name="connsiteX19" fmla="*/ 7941 w 22434"/>
                  <a:gd name="connsiteY19" fmla="*/ 4987 h 24315"/>
                  <a:gd name="connsiteX20" fmla="*/ 14414 w 22434"/>
                  <a:gd name="connsiteY20" fmla="*/ 1078 h 24315"/>
                  <a:gd name="connsiteX21" fmla="*/ 14439 w 22434"/>
                  <a:gd name="connsiteY21" fmla="*/ 1662 h 2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434" h="24315">
                    <a:moveTo>
                      <a:pt x="13348" y="1662"/>
                    </a:moveTo>
                    <a:cubicBezTo>
                      <a:pt x="15277" y="1560"/>
                      <a:pt x="17765" y="3286"/>
                      <a:pt x="19440" y="4860"/>
                    </a:cubicBezTo>
                    <a:cubicBezTo>
                      <a:pt x="21141" y="6434"/>
                      <a:pt x="22892" y="8719"/>
                      <a:pt x="23400" y="11105"/>
                    </a:cubicBezTo>
                    <a:cubicBezTo>
                      <a:pt x="23933" y="13491"/>
                      <a:pt x="23781" y="16943"/>
                      <a:pt x="22588" y="19177"/>
                    </a:cubicBezTo>
                    <a:cubicBezTo>
                      <a:pt x="21395" y="21436"/>
                      <a:pt x="18577" y="23695"/>
                      <a:pt x="16267" y="24559"/>
                    </a:cubicBezTo>
                    <a:cubicBezTo>
                      <a:pt x="13957" y="25447"/>
                      <a:pt x="10962" y="25422"/>
                      <a:pt x="8728" y="24482"/>
                    </a:cubicBezTo>
                    <a:cubicBezTo>
                      <a:pt x="6469" y="23569"/>
                      <a:pt x="3981" y="21259"/>
                      <a:pt x="2839" y="18974"/>
                    </a:cubicBezTo>
                    <a:cubicBezTo>
                      <a:pt x="1697" y="16715"/>
                      <a:pt x="1265" y="13262"/>
                      <a:pt x="1900" y="10851"/>
                    </a:cubicBezTo>
                    <a:cubicBezTo>
                      <a:pt x="2560" y="8465"/>
                      <a:pt x="4717" y="5926"/>
                      <a:pt x="6723" y="4581"/>
                    </a:cubicBezTo>
                    <a:cubicBezTo>
                      <a:pt x="8703" y="3210"/>
                      <a:pt x="12663" y="3159"/>
                      <a:pt x="13881" y="2779"/>
                    </a:cubicBezTo>
                    <a:cubicBezTo>
                      <a:pt x="15125" y="2373"/>
                      <a:pt x="13983" y="2169"/>
                      <a:pt x="14084" y="2169"/>
                    </a:cubicBezTo>
                    <a:moveTo>
                      <a:pt x="15607" y="1459"/>
                    </a:moveTo>
                    <a:cubicBezTo>
                      <a:pt x="17638" y="1687"/>
                      <a:pt x="19466" y="4048"/>
                      <a:pt x="20862" y="6079"/>
                    </a:cubicBezTo>
                    <a:cubicBezTo>
                      <a:pt x="22258" y="8109"/>
                      <a:pt x="23755" y="11257"/>
                      <a:pt x="23984" y="13669"/>
                    </a:cubicBezTo>
                    <a:cubicBezTo>
                      <a:pt x="24238" y="16080"/>
                      <a:pt x="23629" y="18695"/>
                      <a:pt x="22359" y="20573"/>
                    </a:cubicBezTo>
                    <a:cubicBezTo>
                      <a:pt x="21065" y="22452"/>
                      <a:pt x="18577" y="24482"/>
                      <a:pt x="16318" y="24965"/>
                    </a:cubicBezTo>
                    <a:cubicBezTo>
                      <a:pt x="14059" y="25447"/>
                      <a:pt x="10886" y="24787"/>
                      <a:pt x="8779" y="23467"/>
                    </a:cubicBezTo>
                    <a:cubicBezTo>
                      <a:pt x="6672" y="22147"/>
                      <a:pt x="4819" y="19152"/>
                      <a:pt x="3677" y="17019"/>
                    </a:cubicBezTo>
                    <a:cubicBezTo>
                      <a:pt x="2534" y="14912"/>
                      <a:pt x="1214" y="12780"/>
                      <a:pt x="1925" y="10775"/>
                    </a:cubicBezTo>
                    <a:cubicBezTo>
                      <a:pt x="2636" y="8769"/>
                      <a:pt x="5860" y="6612"/>
                      <a:pt x="7941" y="4987"/>
                    </a:cubicBezTo>
                    <a:cubicBezTo>
                      <a:pt x="10023" y="3363"/>
                      <a:pt x="13323" y="1636"/>
                      <a:pt x="14414" y="1078"/>
                    </a:cubicBezTo>
                    <a:cubicBezTo>
                      <a:pt x="15480" y="519"/>
                      <a:pt x="14516" y="1357"/>
                      <a:pt x="14439" y="1662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grpSp>
          <p:nvGrpSpPr>
            <p:cNvPr id="237" name="Content Placeholder 8">
              <a:extLst>
                <a:ext uri="{FF2B5EF4-FFF2-40B4-BE49-F238E27FC236}">
                  <a16:creationId xmlns:a16="http://schemas.microsoft.com/office/drawing/2014/main" id="{8975DB9D-E697-68E8-E3AA-3FF37AC11836}"/>
                </a:ext>
              </a:extLst>
            </p:cNvPr>
            <p:cNvGrpSpPr/>
            <p:nvPr/>
          </p:nvGrpSpPr>
          <p:grpSpPr>
            <a:xfrm>
              <a:off x="7137405" y="4806712"/>
              <a:ext cx="22647" cy="24802"/>
              <a:chOff x="7137405" y="4806712"/>
              <a:chExt cx="22647" cy="24802"/>
            </a:xfrm>
          </p:grpSpPr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6A2B7F7-1E20-24C1-A5A2-8A678FE4D5C6}"/>
                  </a:ext>
                </a:extLst>
              </p:cNvPr>
              <p:cNvSpPr/>
              <p:nvPr/>
            </p:nvSpPr>
            <p:spPr>
              <a:xfrm>
                <a:off x="7138014" y="4807015"/>
                <a:ext cx="21578" cy="24499"/>
              </a:xfrm>
              <a:custGeom>
                <a:avLst/>
                <a:gdLst>
                  <a:gd name="connsiteX0" fmla="*/ 13203 w 21578"/>
                  <a:gd name="connsiteY0" fmla="*/ 962 h 24499"/>
                  <a:gd name="connsiteX1" fmla="*/ 19853 w 21578"/>
                  <a:gd name="connsiteY1" fmla="*/ 5277 h 24499"/>
                  <a:gd name="connsiteX2" fmla="*/ 23128 w 21578"/>
                  <a:gd name="connsiteY2" fmla="*/ 13248 h 24499"/>
                  <a:gd name="connsiteX3" fmla="*/ 20285 w 21578"/>
                  <a:gd name="connsiteY3" fmla="*/ 20533 h 24499"/>
                  <a:gd name="connsiteX4" fmla="*/ 14015 w 21578"/>
                  <a:gd name="connsiteY4" fmla="*/ 24823 h 24499"/>
                  <a:gd name="connsiteX5" fmla="*/ 6628 w 21578"/>
                  <a:gd name="connsiteY5" fmla="*/ 22437 h 24499"/>
                  <a:gd name="connsiteX6" fmla="*/ 2313 w 21578"/>
                  <a:gd name="connsiteY6" fmla="*/ 17589 h 24499"/>
                  <a:gd name="connsiteX7" fmla="*/ 1932 w 21578"/>
                  <a:gd name="connsiteY7" fmla="*/ 8780 h 24499"/>
                  <a:gd name="connsiteX8" fmla="*/ 5460 w 21578"/>
                  <a:gd name="connsiteY8" fmla="*/ 2587 h 24499"/>
                  <a:gd name="connsiteX9" fmla="*/ 13660 w 21578"/>
                  <a:gd name="connsiteY9" fmla="*/ 1851 h 24499"/>
                  <a:gd name="connsiteX10" fmla="*/ 13837 w 21578"/>
                  <a:gd name="connsiteY10" fmla="*/ 2511 h 24499"/>
                  <a:gd name="connsiteX11" fmla="*/ 13355 w 21578"/>
                  <a:gd name="connsiteY11" fmla="*/ 2155 h 24499"/>
                  <a:gd name="connsiteX12" fmla="*/ 20666 w 21578"/>
                  <a:gd name="connsiteY12" fmla="*/ 5988 h 24499"/>
                  <a:gd name="connsiteX13" fmla="*/ 23179 w 21578"/>
                  <a:gd name="connsiteY13" fmla="*/ 13096 h 24499"/>
                  <a:gd name="connsiteX14" fmla="*/ 21275 w 21578"/>
                  <a:gd name="connsiteY14" fmla="*/ 19290 h 24499"/>
                  <a:gd name="connsiteX15" fmla="*/ 15690 w 21578"/>
                  <a:gd name="connsiteY15" fmla="*/ 24570 h 24499"/>
                  <a:gd name="connsiteX16" fmla="*/ 7263 w 21578"/>
                  <a:gd name="connsiteY16" fmla="*/ 24722 h 24499"/>
                  <a:gd name="connsiteX17" fmla="*/ 3150 w 21578"/>
                  <a:gd name="connsiteY17" fmla="*/ 17233 h 24499"/>
                  <a:gd name="connsiteX18" fmla="*/ 2541 w 21578"/>
                  <a:gd name="connsiteY18" fmla="*/ 8933 h 24499"/>
                  <a:gd name="connsiteX19" fmla="*/ 5663 w 21578"/>
                  <a:gd name="connsiteY19" fmla="*/ 4567 h 24499"/>
                  <a:gd name="connsiteX20" fmla="*/ 13634 w 21578"/>
                  <a:gd name="connsiteY20" fmla="*/ 2511 h 24499"/>
                  <a:gd name="connsiteX21" fmla="*/ 12441 w 21578"/>
                  <a:gd name="connsiteY21" fmla="*/ 3018 h 2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1578" h="24499">
                    <a:moveTo>
                      <a:pt x="13203" y="962"/>
                    </a:moveTo>
                    <a:cubicBezTo>
                      <a:pt x="15487" y="1114"/>
                      <a:pt x="18203" y="3247"/>
                      <a:pt x="19853" y="5277"/>
                    </a:cubicBezTo>
                    <a:cubicBezTo>
                      <a:pt x="21503" y="7334"/>
                      <a:pt x="23052" y="10710"/>
                      <a:pt x="23128" y="13248"/>
                    </a:cubicBezTo>
                    <a:cubicBezTo>
                      <a:pt x="23204" y="15812"/>
                      <a:pt x="21808" y="18604"/>
                      <a:pt x="20285" y="20533"/>
                    </a:cubicBezTo>
                    <a:cubicBezTo>
                      <a:pt x="18762" y="22463"/>
                      <a:pt x="16274" y="24519"/>
                      <a:pt x="14015" y="24823"/>
                    </a:cubicBezTo>
                    <a:cubicBezTo>
                      <a:pt x="11730" y="25153"/>
                      <a:pt x="8583" y="23630"/>
                      <a:pt x="6628" y="22437"/>
                    </a:cubicBezTo>
                    <a:cubicBezTo>
                      <a:pt x="4699" y="21219"/>
                      <a:pt x="3100" y="19873"/>
                      <a:pt x="2313" y="17589"/>
                    </a:cubicBezTo>
                    <a:cubicBezTo>
                      <a:pt x="1526" y="15304"/>
                      <a:pt x="1399" y="11268"/>
                      <a:pt x="1932" y="8780"/>
                    </a:cubicBezTo>
                    <a:cubicBezTo>
                      <a:pt x="2440" y="6267"/>
                      <a:pt x="3480" y="3729"/>
                      <a:pt x="5460" y="2587"/>
                    </a:cubicBezTo>
                    <a:cubicBezTo>
                      <a:pt x="7415" y="1419"/>
                      <a:pt x="12263" y="1876"/>
                      <a:pt x="13660" y="1851"/>
                    </a:cubicBezTo>
                    <a:cubicBezTo>
                      <a:pt x="15081" y="1851"/>
                      <a:pt x="13913" y="2409"/>
                      <a:pt x="13837" y="2511"/>
                    </a:cubicBezTo>
                    <a:moveTo>
                      <a:pt x="13355" y="2155"/>
                    </a:moveTo>
                    <a:cubicBezTo>
                      <a:pt x="15716" y="2434"/>
                      <a:pt x="19016" y="4161"/>
                      <a:pt x="20666" y="5988"/>
                    </a:cubicBezTo>
                    <a:cubicBezTo>
                      <a:pt x="22290" y="7816"/>
                      <a:pt x="23077" y="10887"/>
                      <a:pt x="23179" y="13096"/>
                    </a:cubicBezTo>
                    <a:cubicBezTo>
                      <a:pt x="23280" y="15304"/>
                      <a:pt x="22519" y="17360"/>
                      <a:pt x="21275" y="19290"/>
                    </a:cubicBezTo>
                    <a:cubicBezTo>
                      <a:pt x="20031" y="21193"/>
                      <a:pt x="18026" y="23681"/>
                      <a:pt x="15690" y="24570"/>
                    </a:cubicBezTo>
                    <a:cubicBezTo>
                      <a:pt x="13355" y="25483"/>
                      <a:pt x="9344" y="25940"/>
                      <a:pt x="7263" y="24722"/>
                    </a:cubicBezTo>
                    <a:cubicBezTo>
                      <a:pt x="5181" y="23478"/>
                      <a:pt x="3937" y="19848"/>
                      <a:pt x="3150" y="17233"/>
                    </a:cubicBezTo>
                    <a:cubicBezTo>
                      <a:pt x="2364" y="14593"/>
                      <a:pt x="2110" y="11040"/>
                      <a:pt x="2541" y="8933"/>
                    </a:cubicBezTo>
                    <a:cubicBezTo>
                      <a:pt x="2947" y="6826"/>
                      <a:pt x="3810" y="5633"/>
                      <a:pt x="5663" y="4567"/>
                    </a:cubicBezTo>
                    <a:cubicBezTo>
                      <a:pt x="7517" y="3501"/>
                      <a:pt x="12492" y="2790"/>
                      <a:pt x="13634" y="2511"/>
                    </a:cubicBezTo>
                    <a:cubicBezTo>
                      <a:pt x="14751" y="2257"/>
                      <a:pt x="12466" y="2841"/>
                      <a:pt x="12441" y="3018"/>
                    </a:cubicBezTo>
                  </a:path>
                </a:pathLst>
              </a:custGeom>
              <a:solidFill>
                <a:srgbClr val="FFFFFF"/>
              </a:solidFill>
              <a:ln w="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E24F352-2F73-86FB-17AC-1C9E0DCE14C7}"/>
                  </a:ext>
                </a:extLst>
              </p:cNvPr>
              <p:cNvSpPr/>
              <p:nvPr/>
            </p:nvSpPr>
            <p:spPr>
              <a:xfrm>
                <a:off x="7137405" y="4806712"/>
                <a:ext cx="22647" cy="23936"/>
              </a:xfrm>
              <a:custGeom>
                <a:avLst/>
                <a:gdLst>
                  <a:gd name="connsiteX0" fmla="*/ 11883 w 22647"/>
                  <a:gd name="connsiteY0" fmla="*/ 1672 h 23936"/>
                  <a:gd name="connsiteX1" fmla="*/ 19219 w 22647"/>
                  <a:gd name="connsiteY1" fmla="*/ 3804 h 23936"/>
                  <a:gd name="connsiteX2" fmla="*/ 23484 w 22647"/>
                  <a:gd name="connsiteY2" fmla="*/ 11064 h 23936"/>
                  <a:gd name="connsiteX3" fmla="*/ 21554 w 22647"/>
                  <a:gd name="connsiteY3" fmla="*/ 19288 h 23936"/>
                  <a:gd name="connsiteX4" fmla="*/ 15665 w 22647"/>
                  <a:gd name="connsiteY4" fmla="*/ 24416 h 23936"/>
                  <a:gd name="connsiteX5" fmla="*/ 7898 w 22647"/>
                  <a:gd name="connsiteY5" fmla="*/ 24010 h 23936"/>
                  <a:gd name="connsiteX6" fmla="*/ 2465 w 22647"/>
                  <a:gd name="connsiteY6" fmla="*/ 18527 h 23936"/>
                  <a:gd name="connsiteX7" fmla="*/ 2212 w 22647"/>
                  <a:gd name="connsiteY7" fmla="*/ 11140 h 23936"/>
                  <a:gd name="connsiteX8" fmla="*/ 5892 w 22647"/>
                  <a:gd name="connsiteY8" fmla="*/ 5048 h 23936"/>
                  <a:gd name="connsiteX9" fmla="*/ 13101 w 22647"/>
                  <a:gd name="connsiteY9" fmla="*/ 1646 h 23936"/>
                  <a:gd name="connsiteX10" fmla="*/ 14066 w 22647"/>
                  <a:gd name="connsiteY10" fmla="*/ 1570 h 23936"/>
                  <a:gd name="connsiteX11" fmla="*/ 12111 w 22647"/>
                  <a:gd name="connsiteY11" fmla="*/ 1875 h 23936"/>
                  <a:gd name="connsiteX12" fmla="*/ 19524 w 22647"/>
                  <a:gd name="connsiteY12" fmla="*/ 4769 h 23936"/>
                  <a:gd name="connsiteX13" fmla="*/ 23991 w 22647"/>
                  <a:gd name="connsiteY13" fmla="*/ 11013 h 23936"/>
                  <a:gd name="connsiteX14" fmla="*/ 23027 w 22647"/>
                  <a:gd name="connsiteY14" fmla="*/ 19111 h 23936"/>
                  <a:gd name="connsiteX15" fmla="*/ 17163 w 22647"/>
                  <a:gd name="connsiteY15" fmla="*/ 23908 h 23936"/>
                  <a:gd name="connsiteX16" fmla="*/ 9522 w 22647"/>
                  <a:gd name="connsiteY16" fmla="*/ 23451 h 23936"/>
                  <a:gd name="connsiteX17" fmla="*/ 2237 w 22647"/>
                  <a:gd name="connsiteY17" fmla="*/ 20025 h 23936"/>
                  <a:gd name="connsiteX18" fmla="*/ 2313 w 22647"/>
                  <a:gd name="connsiteY18" fmla="*/ 12638 h 23936"/>
                  <a:gd name="connsiteX19" fmla="*/ 5182 w 22647"/>
                  <a:gd name="connsiteY19" fmla="*/ 3398 h 23936"/>
                  <a:gd name="connsiteX20" fmla="*/ 12188 w 22647"/>
                  <a:gd name="connsiteY20" fmla="*/ 1037 h 23936"/>
                  <a:gd name="connsiteX21" fmla="*/ 11781 w 22647"/>
                  <a:gd name="connsiteY21" fmla="*/ 1621 h 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647" h="23936">
                    <a:moveTo>
                      <a:pt x="11883" y="1672"/>
                    </a:moveTo>
                    <a:cubicBezTo>
                      <a:pt x="14015" y="1494"/>
                      <a:pt x="17290" y="2230"/>
                      <a:pt x="19219" y="3804"/>
                    </a:cubicBezTo>
                    <a:cubicBezTo>
                      <a:pt x="21174" y="5352"/>
                      <a:pt x="23103" y="8475"/>
                      <a:pt x="23484" y="11064"/>
                    </a:cubicBezTo>
                    <a:cubicBezTo>
                      <a:pt x="23890" y="13628"/>
                      <a:pt x="22874" y="17080"/>
                      <a:pt x="21554" y="19288"/>
                    </a:cubicBezTo>
                    <a:cubicBezTo>
                      <a:pt x="20260" y="21522"/>
                      <a:pt x="17924" y="23629"/>
                      <a:pt x="15665" y="24416"/>
                    </a:cubicBezTo>
                    <a:cubicBezTo>
                      <a:pt x="13381" y="25203"/>
                      <a:pt x="10106" y="25000"/>
                      <a:pt x="7898" y="24010"/>
                    </a:cubicBezTo>
                    <a:cubicBezTo>
                      <a:pt x="5715" y="23020"/>
                      <a:pt x="3405" y="20659"/>
                      <a:pt x="2465" y="18527"/>
                    </a:cubicBezTo>
                    <a:cubicBezTo>
                      <a:pt x="1501" y="16369"/>
                      <a:pt x="1653" y="13399"/>
                      <a:pt x="2212" y="11140"/>
                    </a:cubicBezTo>
                    <a:cubicBezTo>
                      <a:pt x="2795" y="8906"/>
                      <a:pt x="4065" y="6622"/>
                      <a:pt x="5892" y="5048"/>
                    </a:cubicBezTo>
                    <a:cubicBezTo>
                      <a:pt x="7695" y="3449"/>
                      <a:pt x="11731" y="2230"/>
                      <a:pt x="13101" y="1646"/>
                    </a:cubicBezTo>
                    <a:cubicBezTo>
                      <a:pt x="14472" y="1062"/>
                      <a:pt x="13965" y="1265"/>
                      <a:pt x="14066" y="1570"/>
                    </a:cubicBezTo>
                    <a:moveTo>
                      <a:pt x="12111" y="1875"/>
                    </a:moveTo>
                    <a:cubicBezTo>
                      <a:pt x="14193" y="1900"/>
                      <a:pt x="17544" y="3245"/>
                      <a:pt x="19524" y="4769"/>
                    </a:cubicBezTo>
                    <a:cubicBezTo>
                      <a:pt x="21504" y="6292"/>
                      <a:pt x="23407" y="8627"/>
                      <a:pt x="23991" y="11013"/>
                    </a:cubicBezTo>
                    <a:cubicBezTo>
                      <a:pt x="24575" y="13399"/>
                      <a:pt x="24169" y="16953"/>
                      <a:pt x="23027" y="19111"/>
                    </a:cubicBezTo>
                    <a:cubicBezTo>
                      <a:pt x="21884" y="21243"/>
                      <a:pt x="19397" y="23172"/>
                      <a:pt x="17163" y="23908"/>
                    </a:cubicBezTo>
                    <a:cubicBezTo>
                      <a:pt x="14904" y="24619"/>
                      <a:pt x="12010" y="24086"/>
                      <a:pt x="9522" y="23451"/>
                    </a:cubicBezTo>
                    <a:cubicBezTo>
                      <a:pt x="7035" y="22791"/>
                      <a:pt x="3455" y="21827"/>
                      <a:pt x="2237" y="20025"/>
                    </a:cubicBezTo>
                    <a:cubicBezTo>
                      <a:pt x="1044" y="18222"/>
                      <a:pt x="1831" y="15405"/>
                      <a:pt x="2313" y="12638"/>
                    </a:cubicBezTo>
                    <a:cubicBezTo>
                      <a:pt x="2795" y="9871"/>
                      <a:pt x="3532" y="5327"/>
                      <a:pt x="5182" y="3398"/>
                    </a:cubicBezTo>
                    <a:cubicBezTo>
                      <a:pt x="6832" y="1469"/>
                      <a:pt x="11096" y="1342"/>
                      <a:pt x="12188" y="1037"/>
                    </a:cubicBezTo>
                    <a:cubicBezTo>
                      <a:pt x="13305" y="732"/>
                      <a:pt x="11705" y="1443"/>
                      <a:pt x="11781" y="1621"/>
                    </a:cubicBezTo>
                  </a:path>
                </a:pathLst>
              </a:custGeom>
              <a:noFill/>
              <a:ln w="5070" cap="rnd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</p:grpSp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A5A11395-B713-7D5C-8A59-48FF65DC6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4737" y="4982284"/>
              <a:ext cx="699116" cy="255800"/>
            </a:xfrm>
            <a:custGeom>
              <a:avLst/>
              <a:gdLst>
                <a:gd name="connsiteX0" fmla="*/ -8 w 699116"/>
                <a:gd name="connsiteY0" fmla="*/ -8 h 255800"/>
                <a:gd name="connsiteX1" fmla="*/ 699108 w 699116"/>
                <a:gd name="connsiteY1" fmla="*/ -8 h 255800"/>
                <a:gd name="connsiteX2" fmla="*/ 699108 w 699116"/>
                <a:gd name="connsiteY2" fmla="*/ 255793 h 255800"/>
                <a:gd name="connsiteX3" fmla="*/ -8 w 699116"/>
                <a:gd name="connsiteY3" fmla="*/ 255793 h 2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116" h="255800">
                  <a:moveTo>
                    <a:pt x="-8" y="-8"/>
                  </a:moveTo>
                  <a:lnTo>
                    <a:pt x="699108" y="-8"/>
                  </a:lnTo>
                  <a:lnTo>
                    <a:pt x="699108" y="255793"/>
                  </a:lnTo>
                  <a:lnTo>
                    <a:pt x="-8" y="255793"/>
                  </a:lnTo>
                  <a:close/>
                </a:path>
              </a:pathLst>
            </a:custGeom>
          </p:spPr>
        </p:pic>
      </p:grpSp>
      <p:grpSp>
        <p:nvGrpSpPr>
          <p:cNvPr id="241" name="Content Placeholder 8">
            <a:extLst>
              <a:ext uri="{FF2B5EF4-FFF2-40B4-BE49-F238E27FC236}">
                <a16:creationId xmlns:a16="http://schemas.microsoft.com/office/drawing/2014/main" id="{C7851CE3-0790-4263-B8CB-7F22093CF50F}"/>
              </a:ext>
            </a:extLst>
          </p:cNvPr>
          <p:cNvGrpSpPr/>
          <p:nvPr/>
        </p:nvGrpSpPr>
        <p:grpSpPr>
          <a:xfrm>
            <a:off x="10713343" y="3198467"/>
            <a:ext cx="1402457" cy="908760"/>
            <a:chOff x="8194904" y="4268499"/>
            <a:chExt cx="939738" cy="608929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B0D692E-446A-1D2B-B44A-87B27744609A}"/>
                </a:ext>
              </a:extLst>
            </p:cNvPr>
            <p:cNvSpPr/>
            <p:nvPr/>
          </p:nvSpPr>
          <p:spPr>
            <a:xfrm>
              <a:off x="8194904" y="4268499"/>
              <a:ext cx="939738" cy="607351"/>
            </a:xfrm>
            <a:custGeom>
              <a:avLst/>
              <a:gdLst>
                <a:gd name="connsiteX0" fmla="*/ 75057 w 939738"/>
                <a:gd name="connsiteY0" fmla="*/ 7831 h 607351"/>
                <a:gd name="connsiteX1" fmla="*/ 872630 w 939738"/>
                <a:gd name="connsiteY1" fmla="*/ 7831 h 607351"/>
                <a:gd name="connsiteX2" fmla="*/ 940539 w 939738"/>
                <a:gd name="connsiteY2" fmla="*/ 75706 h 607351"/>
                <a:gd name="connsiteX3" fmla="*/ 940539 w 939738"/>
                <a:gd name="connsiteY3" fmla="*/ 539996 h 607351"/>
                <a:gd name="connsiteX4" fmla="*/ 872630 w 939738"/>
                <a:gd name="connsiteY4" fmla="*/ 607871 h 607351"/>
                <a:gd name="connsiteX5" fmla="*/ 75057 w 939738"/>
                <a:gd name="connsiteY5" fmla="*/ 607871 h 607351"/>
                <a:gd name="connsiteX6" fmla="*/ 7148 w 939738"/>
                <a:gd name="connsiteY6" fmla="*/ 539996 h 607351"/>
                <a:gd name="connsiteX7" fmla="*/ 7148 w 939738"/>
                <a:gd name="connsiteY7" fmla="*/ 75706 h 607351"/>
                <a:gd name="connsiteX8" fmla="*/ 75057 w 939738"/>
                <a:gd name="connsiteY8" fmla="*/ 7831 h 60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738" h="607351">
                  <a:moveTo>
                    <a:pt x="75057" y="7831"/>
                  </a:moveTo>
                  <a:cubicBezTo>
                    <a:pt x="327870" y="-2902"/>
                    <a:pt x="574911" y="-548"/>
                    <a:pt x="872630" y="7831"/>
                  </a:cubicBezTo>
                  <a:cubicBezTo>
                    <a:pt x="917068" y="1998"/>
                    <a:pt x="946714" y="24841"/>
                    <a:pt x="940539" y="75706"/>
                  </a:cubicBezTo>
                  <a:cubicBezTo>
                    <a:pt x="944359" y="240792"/>
                    <a:pt x="937547" y="404223"/>
                    <a:pt x="940539" y="539996"/>
                  </a:cubicBezTo>
                  <a:cubicBezTo>
                    <a:pt x="940730" y="582651"/>
                    <a:pt x="912081" y="610014"/>
                    <a:pt x="872630" y="607871"/>
                  </a:cubicBezTo>
                  <a:cubicBezTo>
                    <a:pt x="639149" y="600278"/>
                    <a:pt x="397583" y="603756"/>
                    <a:pt x="75057" y="607871"/>
                  </a:cubicBezTo>
                  <a:cubicBezTo>
                    <a:pt x="30068" y="606111"/>
                    <a:pt x="4750" y="583903"/>
                    <a:pt x="7148" y="539996"/>
                  </a:cubicBezTo>
                  <a:cubicBezTo>
                    <a:pt x="548" y="411456"/>
                    <a:pt x="18" y="277614"/>
                    <a:pt x="7148" y="75706"/>
                  </a:cubicBezTo>
                  <a:cubicBezTo>
                    <a:pt x="251" y="32987"/>
                    <a:pt x="30089" y="14258"/>
                    <a:pt x="75057" y="7831"/>
                  </a:cubicBezTo>
                </a:path>
              </a:pathLst>
            </a:custGeom>
            <a:solidFill>
              <a:srgbClr val="FFFFFF"/>
            </a:solidFill>
            <a:ln w="0" cap="rnd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B4FCAFB0-F9B7-9EF0-C363-E3FE3DF60979}"/>
                </a:ext>
              </a:extLst>
            </p:cNvPr>
            <p:cNvSpPr/>
            <p:nvPr/>
          </p:nvSpPr>
          <p:spPr>
            <a:xfrm>
              <a:off x="8197689" y="4273418"/>
              <a:ext cx="935952" cy="604010"/>
            </a:xfrm>
            <a:custGeom>
              <a:avLst/>
              <a:gdLst>
                <a:gd name="connsiteX0" fmla="*/ 72273 w 935952"/>
                <a:gd name="connsiteY0" fmla="*/ 2912 h 604010"/>
                <a:gd name="connsiteX1" fmla="*/ 869845 w 935952"/>
                <a:gd name="connsiteY1" fmla="*/ 2912 h 604010"/>
                <a:gd name="connsiteX2" fmla="*/ 72273 w 935952"/>
                <a:gd name="connsiteY2" fmla="*/ 2912 h 604010"/>
                <a:gd name="connsiteX3" fmla="*/ 869845 w 935952"/>
                <a:gd name="connsiteY3" fmla="*/ 2912 h 604010"/>
                <a:gd name="connsiteX4" fmla="*/ 869845 w 935952"/>
                <a:gd name="connsiteY4" fmla="*/ 2912 h 604010"/>
                <a:gd name="connsiteX5" fmla="*/ 937755 w 935952"/>
                <a:gd name="connsiteY5" fmla="*/ 70787 h 604010"/>
                <a:gd name="connsiteX6" fmla="*/ 869845 w 935952"/>
                <a:gd name="connsiteY6" fmla="*/ 2912 h 604010"/>
                <a:gd name="connsiteX7" fmla="*/ 937755 w 935952"/>
                <a:gd name="connsiteY7" fmla="*/ 70787 h 604010"/>
                <a:gd name="connsiteX8" fmla="*/ 937755 w 935952"/>
                <a:gd name="connsiteY8" fmla="*/ 70787 h 604010"/>
                <a:gd name="connsiteX9" fmla="*/ 937755 w 935952"/>
                <a:gd name="connsiteY9" fmla="*/ 535077 h 604010"/>
                <a:gd name="connsiteX10" fmla="*/ 937755 w 935952"/>
                <a:gd name="connsiteY10" fmla="*/ 70787 h 604010"/>
                <a:gd name="connsiteX11" fmla="*/ 937755 w 935952"/>
                <a:gd name="connsiteY11" fmla="*/ 535077 h 604010"/>
                <a:gd name="connsiteX12" fmla="*/ 937755 w 935952"/>
                <a:gd name="connsiteY12" fmla="*/ 535077 h 604010"/>
                <a:gd name="connsiteX13" fmla="*/ 869845 w 935952"/>
                <a:gd name="connsiteY13" fmla="*/ 602952 h 604010"/>
                <a:gd name="connsiteX14" fmla="*/ 937755 w 935952"/>
                <a:gd name="connsiteY14" fmla="*/ 535077 h 604010"/>
                <a:gd name="connsiteX15" fmla="*/ 869845 w 935952"/>
                <a:gd name="connsiteY15" fmla="*/ 602952 h 604010"/>
                <a:gd name="connsiteX16" fmla="*/ 869845 w 935952"/>
                <a:gd name="connsiteY16" fmla="*/ 602952 h 604010"/>
                <a:gd name="connsiteX17" fmla="*/ 72273 w 935952"/>
                <a:gd name="connsiteY17" fmla="*/ 602952 h 604010"/>
                <a:gd name="connsiteX18" fmla="*/ 869845 w 935952"/>
                <a:gd name="connsiteY18" fmla="*/ 602952 h 604010"/>
                <a:gd name="connsiteX19" fmla="*/ 72273 w 935952"/>
                <a:gd name="connsiteY19" fmla="*/ 602952 h 604010"/>
                <a:gd name="connsiteX20" fmla="*/ 72273 w 935952"/>
                <a:gd name="connsiteY20" fmla="*/ 602952 h 604010"/>
                <a:gd name="connsiteX21" fmla="*/ 4364 w 935952"/>
                <a:gd name="connsiteY21" fmla="*/ 535077 h 604010"/>
                <a:gd name="connsiteX22" fmla="*/ 72273 w 935952"/>
                <a:gd name="connsiteY22" fmla="*/ 602952 h 604010"/>
                <a:gd name="connsiteX23" fmla="*/ 4364 w 935952"/>
                <a:gd name="connsiteY23" fmla="*/ 535077 h 604010"/>
                <a:gd name="connsiteX24" fmla="*/ 4364 w 935952"/>
                <a:gd name="connsiteY24" fmla="*/ 535077 h 604010"/>
                <a:gd name="connsiteX25" fmla="*/ 4364 w 935952"/>
                <a:gd name="connsiteY25" fmla="*/ 70787 h 604010"/>
                <a:gd name="connsiteX26" fmla="*/ 4364 w 935952"/>
                <a:gd name="connsiteY26" fmla="*/ 535077 h 604010"/>
                <a:gd name="connsiteX27" fmla="*/ 4364 w 935952"/>
                <a:gd name="connsiteY27" fmla="*/ 70787 h 604010"/>
                <a:gd name="connsiteX28" fmla="*/ 4364 w 935952"/>
                <a:gd name="connsiteY28" fmla="*/ 70787 h 604010"/>
                <a:gd name="connsiteX29" fmla="*/ 72273 w 935952"/>
                <a:gd name="connsiteY29" fmla="*/ 2912 h 604010"/>
                <a:gd name="connsiteX30" fmla="*/ 4364 w 935952"/>
                <a:gd name="connsiteY30" fmla="*/ 70787 h 604010"/>
                <a:gd name="connsiteX31" fmla="*/ 72273 w 935952"/>
                <a:gd name="connsiteY31" fmla="*/ 2912 h 60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35952" h="604010">
                  <a:moveTo>
                    <a:pt x="72273" y="2912"/>
                  </a:moveTo>
                  <a:cubicBezTo>
                    <a:pt x="264074" y="-121"/>
                    <a:pt x="454517" y="-121"/>
                    <a:pt x="869845" y="2912"/>
                  </a:cubicBezTo>
                  <a:moveTo>
                    <a:pt x="72273" y="2912"/>
                  </a:moveTo>
                  <a:cubicBezTo>
                    <a:pt x="286038" y="3272"/>
                    <a:pt x="498849" y="5521"/>
                    <a:pt x="869845" y="2912"/>
                  </a:cubicBezTo>
                  <a:moveTo>
                    <a:pt x="869845" y="2912"/>
                  </a:moveTo>
                  <a:cubicBezTo>
                    <a:pt x="913710" y="-291"/>
                    <a:pt x="939092" y="25586"/>
                    <a:pt x="937755" y="70787"/>
                  </a:cubicBezTo>
                  <a:moveTo>
                    <a:pt x="869845" y="2912"/>
                  </a:moveTo>
                  <a:cubicBezTo>
                    <a:pt x="917849" y="5500"/>
                    <a:pt x="939304" y="23762"/>
                    <a:pt x="937755" y="70787"/>
                  </a:cubicBezTo>
                  <a:moveTo>
                    <a:pt x="937755" y="70787"/>
                  </a:moveTo>
                  <a:cubicBezTo>
                    <a:pt x="937839" y="208850"/>
                    <a:pt x="933489" y="352916"/>
                    <a:pt x="937755" y="535077"/>
                  </a:cubicBezTo>
                  <a:moveTo>
                    <a:pt x="937755" y="70787"/>
                  </a:moveTo>
                  <a:cubicBezTo>
                    <a:pt x="937266" y="253775"/>
                    <a:pt x="937627" y="437675"/>
                    <a:pt x="937755" y="535077"/>
                  </a:cubicBezTo>
                  <a:moveTo>
                    <a:pt x="937755" y="535077"/>
                  </a:moveTo>
                  <a:cubicBezTo>
                    <a:pt x="940641" y="579662"/>
                    <a:pt x="911249" y="607025"/>
                    <a:pt x="869845" y="602952"/>
                  </a:cubicBezTo>
                  <a:moveTo>
                    <a:pt x="937755" y="535077"/>
                  </a:moveTo>
                  <a:cubicBezTo>
                    <a:pt x="936439" y="577626"/>
                    <a:pt x="915281" y="606007"/>
                    <a:pt x="869845" y="602952"/>
                  </a:cubicBezTo>
                  <a:moveTo>
                    <a:pt x="869845" y="602952"/>
                  </a:moveTo>
                  <a:cubicBezTo>
                    <a:pt x="636768" y="603589"/>
                    <a:pt x="404582" y="601404"/>
                    <a:pt x="72273" y="602952"/>
                  </a:cubicBezTo>
                  <a:moveTo>
                    <a:pt x="869845" y="602952"/>
                  </a:moveTo>
                  <a:cubicBezTo>
                    <a:pt x="683137" y="604373"/>
                    <a:pt x="496960" y="605922"/>
                    <a:pt x="72273" y="602952"/>
                  </a:cubicBezTo>
                  <a:moveTo>
                    <a:pt x="72273" y="602952"/>
                  </a:moveTo>
                  <a:cubicBezTo>
                    <a:pt x="26137" y="600280"/>
                    <a:pt x="2305" y="580532"/>
                    <a:pt x="4364" y="535077"/>
                  </a:cubicBezTo>
                  <a:moveTo>
                    <a:pt x="72273" y="602952"/>
                  </a:moveTo>
                  <a:cubicBezTo>
                    <a:pt x="29957" y="599049"/>
                    <a:pt x="4364" y="583544"/>
                    <a:pt x="4364" y="535077"/>
                  </a:cubicBezTo>
                  <a:moveTo>
                    <a:pt x="4364" y="535077"/>
                  </a:moveTo>
                  <a:cubicBezTo>
                    <a:pt x="2772" y="439521"/>
                    <a:pt x="4003" y="340719"/>
                    <a:pt x="4364" y="70787"/>
                  </a:cubicBezTo>
                  <a:moveTo>
                    <a:pt x="4364" y="535077"/>
                  </a:moveTo>
                  <a:cubicBezTo>
                    <a:pt x="120" y="367848"/>
                    <a:pt x="2518" y="203653"/>
                    <a:pt x="4364" y="70787"/>
                  </a:cubicBezTo>
                  <a:moveTo>
                    <a:pt x="4364" y="70787"/>
                  </a:moveTo>
                  <a:cubicBezTo>
                    <a:pt x="2412" y="23677"/>
                    <a:pt x="25352" y="812"/>
                    <a:pt x="72273" y="2912"/>
                  </a:cubicBezTo>
                  <a:moveTo>
                    <a:pt x="4364" y="70787"/>
                  </a:moveTo>
                  <a:cubicBezTo>
                    <a:pt x="7781" y="28110"/>
                    <a:pt x="23230" y="7621"/>
                    <a:pt x="72273" y="2912"/>
                  </a:cubicBezTo>
                </a:path>
              </a:pathLst>
            </a:custGeom>
            <a:noFill/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grpSp>
          <p:nvGrpSpPr>
            <p:cNvPr id="244" name="Content Placeholder 8">
              <a:extLst>
                <a:ext uri="{FF2B5EF4-FFF2-40B4-BE49-F238E27FC236}">
                  <a16:creationId xmlns:a16="http://schemas.microsoft.com/office/drawing/2014/main" id="{CE396079-D2C9-E420-E073-EF8130D2A2F0}"/>
                </a:ext>
              </a:extLst>
            </p:cNvPr>
            <p:cNvGrpSpPr/>
            <p:nvPr/>
          </p:nvGrpSpPr>
          <p:grpSpPr>
            <a:xfrm>
              <a:off x="8226963" y="4323502"/>
              <a:ext cx="875620" cy="450523"/>
              <a:chOff x="8226963" y="4323502"/>
              <a:chExt cx="875620" cy="450523"/>
            </a:xfrm>
            <a:solidFill>
              <a:srgbClr val="000000"/>
            </a:solidFill>
          </p:grpSpPr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B64FF2DF-2670-175B-1367-8E531106E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7604" y="4559789"/>
                <a:ext cx="214342" cy="214236"/>
              </a:xfrm>
              <a:custGeom>
                <a:avLst/>
                <a:gdLst>
                  <a:gd name="connsiteX0" fmla="*/ 1952 w 214342"/>
                  <a:gd name="connsiteY0" fmla="*/ 635 h 214236"/>
                  <a:gd name="connsiteX1" fmla="*/ 216295 w 214342"/>
                  <a:gd name="connsiteY1" fmla="*/ 635 h 214236"/>
                  <a:gd name="connsiteX2" fmla="*/ 216295 w 214342"/>
                  <a:gd name="connsiteY2" fmla="*/ 214872 h 214236"/>
                  <a:gd name="connsiteX3" fmla="*/ 1952 w 214342"/>
                  <a:gd name="connsiteY3" fmla="*/ 214872 h 21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4342" h="214236">
                    <a:moveTo>
                      <a:pt x="1952" y="635"/>
                    </a:moveTo>
                    <a:lnTo>
                      <a:pt x="216295" y="635"/>
                    </a:lnTo>
                    <a:lnTo>
                      <a:pt x="216295" y="214872"/>
                    </a:lnTo>
                    <a:lnTo>
                      <a:pt x="1952" y="214872"/>
                    </a:lnTo>
                    <a:close/>
                  </a:path>
                </a:pathLst>
              </a:custGeom>
            </p:spPr>
          </p:pic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949103B-A392-0A9C-33C2-097A16911E1E}"/>
                  </a:ext>
                </a:extLst>
              </p:cNvPr>
              <p:cNvSpPr txBox="1"/>
              <p:nvPr/>
            </p:nvSpPr>
            <p:spPr>
              <a:xfrm>
                <a:off x="8226963" y="4323502"/>
                <a:ext cx="875620" cy="185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>
                    <a:ln/>
                    <a:solidFill>
                      <a:srgbClr val="000000"/>
                    </a:solidFill>
                    <a:latin typeface="Virgil"/>
                    <a:sym typeface="Virgil"/>
                    <a:rtl val="0"/>
                  </a:rPr>
                  <a:t>Build your own!</a:t>
                </a:r>
              </a:p>
            </p:txBody>
          </p:sp>
        </p:grpSp>
      </p:grpSp>
      <p:grpSp>
        <p:nvGrpSpPr>
          <p:cNvPr id="247" name="Content Placeholder 8">
            <a:extLst>
              <a:ext uri="{FF2B5EF4-FFF2-40B4-BE49-F238E27FC236}">
                <a16:creationId xmlns:a16="http://schemas.microsoft.com/office/drawing/2014/main" id="{32C886DA-C433-CCDD-5B01-FC1BEEB45C73}"/>
              </a:ext>
            </a:extLst>
          </p:cNvPr>
          <p:cNvGrpSpPr/>
          <p:nvPr/>
        </p:nvGrpSpPr>
        <p:grpSpPr>
          <a:xfrm>
            <a:off x="7468044" y="365896"/>
            <a:ext cx="2481825" cy="1764308"/>
            <a:chOff x="6020341" y="2370491"/>
            <a:chExt cx="1662985" cy="118220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CCCCCCD1-303F-7B44-5FC8-EBF365250B7C}"/>
                </a:ext>
              </a:extLst>
            </p:cNvPr>
            <p:cNvSpPr/>
            <p:nvPr/>
          </p:nvSpPr>
          <p:spPr>
            <a:xfrm>
              <a:off x="6020341" y="2370491"/>
              <a:ext cx="1662985" cy="1182202"/>
            </a:xfrm>
            <a:custGeom>
              <a:avLst/>
              <a:gdLst>
                <a:gd name="connsiteX0" fmla="*/ 248280 w 1662985"/>
                <a:gd name="connsiteY0" fmla="*/ 1165259 h 1182202"/>
                <a:gd name="connsiteX1" fmla="*/ 1436464 w 1662985"/>
                <a:gd name="connsiteY1" fmla="*/ 1156222 h 1182202"/>
                <a:gd name="connsiteX2" fmla="*/ 1660479 w 1662985"/>
                <a:gd name="connsiteY2" fmla="*/ 915273 h 1182202"/>
                <a:gd name="connsiteX3" fmla="*/ 1367495 w 1662985"/>
                <a:gd name="connsiteY3" fmla="*/ 590150 h 1182202"/>
                <a:gd name="connsiteX4" fmla="*/ 1388234 w 1662985"/>
                <a:gd name="connsiteY4" fmla="*/ 284751 h 1182202"/>
                <a:gd name="connsiteX5" fmla="*/ 1149495 w 1662985"/>
                <a:gd name="connsiteY5" fmla="*/ 16590 h 1182202"/>
                <a:gd name="connsiteX6" fmla="*/ 810337 w 1662985"/>
                <a:gd name="connsiteY6" fmla="*/ 65151 h 1182202"/>
                <a:gd name="connsiteX7" fmla="*/ 675598 w 1662985"/>
                <a:gd name="connsiteY7" fmla="*/ 250050 h 1182202"/>
                <a:gd name="connsiteX8" fmla="*/ 482576 w 1662985"/>
                <a:gd name="connsiteY8" fmla="*/ 191666 h 1182202"/>
                <a:gd name="connsiteX9" fmla="*/ 339968 w 1662985"/>
                <a:gd name="connsiteY9" fmla="*/ 316659 h 1182202"/>
                <a:gd name="connsiteX10" fmla="*/ 339257 w 1662985"/>
                <a:gd name="connsiteY10" fmla="*/ 512906 h 1182202"/>
                <a:gd name="connsiteX11" fmla="*/ 122679 w 1662985"/>
                <a:gd name="connsiteY11" fmla="*/ 560171 h 1182202"/>
                <a:gd name="connsiteX12" fmla="*/ 9313 w 1662985"/>
                <a:gd name="connsiteY12" fmla="*/ 762536 h 1182202"/>
                <a:gd name="connsiteX13" fmla="*/ 37795 w 1662985"/>
                <a:gd name="connsiteY13" fmla="*/ 1041535 h 1182202"/>
                <a:gd name="connsiteX14" fmla="*/ 247722 w 1662985"/>
                <a:gd name="connsiteY14" fmla="*/ 1169295 h 1182202"/>
                <a:gd name="connsiteX15" fmla="*/ 252926 w 1662985"/>
                <a:gd name="connsiteY15" fmla="*/ 1170793 h 1182202"/>
                <a:gd name="connsiteX16" fmla="*/ 1433468 w 1662985"/>
                <a:gd name="connsiteY16" fmla="*/ 1160334 h 1182202"/>
                <a:gd name="connsiteX17" fmla="*/ 1659032 w 1662985"/>
                <a:gd name="connsiteY17" fmla="*/ 909816 h 1182202"/>
                <a:gd name="connsiteX18" fmla="*/ 1366860 w 1662985"/>
                <a:gd name="connsiteY18" fmla="*/ 591750 h 1182202"/>
                <a:gd name="connsiteX19" fmla="*/ 1393234 w 1662985"/>
                <a:gd name="connsiteY19" fmla="*/ 277922 h 1182202"/>
                <a:gd name="connsiteX20" fmla="*/ 1144622 w 1662985"/>
                <a:gd name="connsiteY20" fmla="*/ 13493 h 1182202"/>
                <a:gd name="connsiteX21" fmla="*/ 812139 w 1662985"/>
                <a:gd name="connsiteY21" fmla="*/ 62587 h 1182202"/>
                <a:gd name="connsiteX22" fmla="*/ 673389 w 1662985"/>
                <a:gd name="connsiteY22" fmla="*/ 250558 h 1182202"/>
                <a:gd name="connsiteX23" fmla="*/ 478743 w 1662985"/>
                <a:gd name="connsiteY23" fmla="*/ 189026 h 1182202"/>
                <a:gd name="connsiteX24" fmla="*/ 334206 w 1662985"/>
                <a:gd name="connsiteY24" fmla="*/ 315644 h 1182202"/>
                <a:gd name="connsiteX25" fmla="*/ 341237 w 1662985"/>
                <a:gd name="connsiteY25" fmla="*/ 515926 h 1182202"/>
                <a:gd name="connsiteX26" fmla="*/ 127375 w 1662985"/>
                <a:gd name="connsiteY26" fmla="*/ 560273 h 1182202"/>
                <a:gd name="connsiteX27" fmla="*/ 10202 w 1662985"/>
                <a:gd name="connsiteY27" fmla="*/ 768501 h 1182202"/>
                <a:gd name="connsiteX28" fmla="*/ 36043 w 1662985"/>
                <a:gd name="connsiteY28" fmla="*/ 1041408 h 1182202"/>
                <a:gd name="connsiteX29" fmla="*/ 247290 w 1662985"/>
                <a:gd name="connsiteY29" fmla="*/ 1168914 h 118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62985" h="1182202">
                  <a:moveTo>
                    <a:pt x="248280" y="1165259"/>
                  </a:moveTo>
                  <a:cubicBezTo>
                    <a:pt x="446404" y="1162924"/>
                    <a:pt x="1201076" y="1197878"/>
                    <a:pt x="1436464" y="1156222"/>
                  </a:cubicBezTo>
                  <a:cubicBezTo>
                    <a:pt x="1671826" y="1114566"/>
                    <a:pt x="1671978" y="1009627"/>
                    <a:pt x="1660479" y="915273"/>
                  </a:cubicBezTo>
                  <a:cubicBezTo>
                    <a:pt x="1649005" y="820945"/>
                    <a:pt x="1412882" y="695242"/>
                    <a:pt x="1367495" y="590150"/>
                  </a:cubicBezTo>
                  <a:cubicBezTo>
                    <a:pt x="1322133" y="485059"/>
                    <a:pt x="1424558" y="380348"/>
                    <a:pt x="1388234" y="284751"/>
                  </a:cubicBezTo>
                  <a:cubicBezTo>
                    <a:pt x="1351883" y="189153"/>
                    <a:pt x="1245803" y="53195"/>
                    <a:pt x="1149495" y="16590"/>
                  </a:cubicBezTo>
                  <a:cubicBezTo>
                    <a:pt x="1053188" y="-19989"/>
                    <a:pt x="889333" y="26236"/>
                    <a:pt x="810337" y="65151"/>
                  </a:cubicBezTo>
                  <a:cubicBezTo>
                    <a:pt x="731367" y="104065"/>
                    <a:pt x="730225" y="228981"/>
                    <a:pt x="675598" y="250050"/>
                  </a:cubicBezTo>
                  <a:cubicBezTo>
                    <a:pt x="620971" y="271145"/>
                    <a:pt x="538523" y="180548"/>
                    <a:pt x="482576" y="191666"/>
                  </a:cubicBezTo>
                  <a:cubicBezTo>
                    <a:pt x="426630" y="202759"/>
                    <a:pt x="363854" y="263123"/>
                    <a:pt x="339968" y="316659"/>
                  </a:cubicBezTo>
                  <a:cubicBezTo>
                    <a:pt x="316081" y="370220"/>
                    <a:pt x="375455" y="472341"/>
                    <a:pt x="339257" y="512906"/>
                  </a:cubicBezTo>
                  <a:cubicBezTo>
                    <a:pt x="303034" y="553495"/>
                    <a:pt x="177661" y="518566"/>
                    <a:pt x="122679" y="560171"/>
                  </a:cubicBezTo>
                  <a:cubicBezTo>
                    <a:pt x="67697" y="601776"/>
                    <a:pt x="23478" y="682321"/>
                    <a:pt x="9313" y="762536"/>
                  </a:cubicBezTo>
                  <a:cubicBezTo>
                    <a:pt x="-4826" y="842776"/>
                    <a:pt x="-1932" y="973734"/>
                    <a:pt x="37795" y="1041535"/>
                  </a:cubicBezTo>
                  <a:cubicBezTo>
                    <a:pt x="77521" y="1109337"/>
                    <a:pt x="212539" y="1148378"/>
                    <a:pt x="247722" y="1169295"/>
                  </a:cubicBezTo>
                  <a:moveTo>
                    <a:pt x="252926" y="1170793"/>
                  </a:moveTo>
                  <a:cubicBezTo>
                    <a:pt x="450745" y="1170310"/>
                    <a:pt x="1199121" y="1203818"/>
                    <a:pt x="1433468" y="1160334"/>
                  </a:cubicBezTo>
                  <a:cubicBezTo>
                    <a:pt x="1667841" y="1116825"/>
                    <a:pt x="1670125" y="1004576"/>
                    <a:pt x="1659032" y="909816"/>
                  </a:cubicBezTo>
                  <a:cubicBezTo>
                    <a:pt x="1647914" y="815056"/>
                    <a:pt x="1411156" y="697069"/>
                    <a:pt x="1366860" y="591750"/>
                  </a:cubicBezTo>
                  <a:cubicBezTo>
                    <a:pt x="1322565" y="486430"/>
                    <a:pt x="1430270" y="374282"/>
                    <a:pt x="1393234" y="277922"/>
                  </a:cubicBezTo>
                  <a:cubicBezTo>
                    <a:pt x="1356199" y="181538"/>
                    <a:pt x="1241462" y="49361"/>
                    <a:pt x="1144622" y="13493"/>
                  </a:cubicBezTo>
                  <a:cubicBezTo>
                    <a:pt x="1047781" y="-22400"/>
                    <a:pt x="890678" y="23089"/>
                    <a:pt x="812139" y="62587"/>
                  </a:cubicBezTo>
                  <a:cubicBezTo>
                    <a:pt x="733601" y="102110"/>
                    <a:pt x="728955" y="229489"/>
                    <a:pt x="673389" y="250558"/>
                  </a:cubicBezTo>
                  <a:cubicBezTo>
                    <a:pt x="617823" y="271627"/>
                    <a:pt x="535274" y="178187"/>
                    <a:pt x="478743" y="189026"/>
                  </a:cubicBezTo>
                  <a:cubicBezTo>
                    <a:pt x="422213" y="199865"/>
                    <a:pt x="357102" y="261143"/>
                    <a:pt x="334206" y="315644"/>
                  </a:cubicBezTo>
                  <a:cubicBezTo>
                    <a:pt x="311284" y="370119"/>
                    <a:pt x="375709" y="475159"/>
                    <a:pt x="341237" y="515926"/>
                  </a:cubicBezTo>
                  <a:cubicBezTo>
                    <a:pt x="306765" y="556694"/>
                    <a:pt x="182535" y="518160"/>
                    <a:pt x="127375" y="560273"/>
                  </a:cubicBezTo>
                  <a:cubicBezTo>
                    <a:pt x="72190" y="602360"/>
                    <a:pt x="25432" y="688312"/>
                    <a:pt x="10202" y="768501"/>
                  </a:cubicBezTo>
                  <a:cubicBezTo>
                    <a:pt x="-5029" y="848690"/>
                    <a:pt x="-3455" y="974673"/>
                    <a:pt x="36043" y="1041408"/>
                  </a:cubicBezTo>
                  <a:cubicBezTo>
                    <a:pt x="75566" y="1108144"/>
                    <a:pt x="211499" y="1147464"/>
                    <a:pt x="247290" y="1168914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4FBCF45-4B13-CB1D-A68E-65AE56A884BE}"/>
                </a:ext>
              </a:extLst>
            </p:cNvPr>
            <p:cNvSpPr txBox="1"/>
            <p:nvPr/>
          </p:nvSpPr>
          <p:spPr>
            <a:xfrm>
              <a:off x="6634380" y="3382611"/>
              <a:ext cx="840174" cy="164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Dartmouth Cloud</a:t>
              </a:r>
            </a:p>
          </p:txBody>
        </p:sp>
        <p:pic>
          <p:nvPicPr>
            <p:cNvPr id="250" name="Picture 249">
              <a:extLst>
                <a:ext uri="{FF2B5EF4-FFF2-40B4-BE49-F238E27FC236}">
                  <a16:creationId xmlns:a16="http://schemas.microsoft.com/office/drawing/2014/main" id="{7E544DA2-84FE-5739-39CE-6DB1FB17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3432" y="3138289"/>
              <a:ext cx="595640" cy="195665"/>
            </a:xfrm>
            <a:custGeom>
              <a:avLst/>
              <a:gdLst>
                <a:gd name="connsiteX0" fmla="*/ -8 w 595640"/>
                <a:gd name="connsiteY0" fmla="*/ -8 h 195665"/>
                <a:gd name="connsiteX1" fmla="*/ 595632 w 595640"/>
                <a:gd name="connsiteY1" fmla="*/ -8 h 195665"/>
                <a:gd name="connsiteX2" fmla="*/ 595632 w 595640"/>
                <a:gd name="connsiteY2" fmla="*/ 195658 h 195665"/>
                <a:gd name="connsiteX3" fmla="*/ -8 w 595640"/>
                <a:gd name="connsiteY3" fmla="*/ 195658 h 19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640" h="195665">
                  <a:moveTo>
                    <a:pt x="-8" y="-8"/>
                  </a:moveTo>
                  <a:lnTo>
                    <a:pt x="595632" y="-8"/>
                  </a:lnTo>
                  <a:lnTo>
                    <a:pt x="595632" y="195658"/>
                  </a:lnTo>
                  <a:lnTo>
                    <a:pt x="-8" y="195658"/>
                  </a:lnTo>
                  <a:close/>
                </a:path>
              </a:pathLst>
            </a:custGeom>
          </p:spPr>
        </p:pic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478189C-4616-AB2C-EBA1-87F8F2401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2380" y="2540734"/>
              <a:ext cx="812294" cy="456918"/>
            </a:xfrm>
            <a:custGeom>
              <a:avLst/>
              <a:gdLst>
                <a:gd name="connsiteX0" fmla="*/ -8 w 812294"/>
                <a:gd name="connsiteY0" fmla="*/ -8 h 456918"/>
                <a:gd name="connsiteX1" fmla="*/ 812286 w 812294"/>
                <a:gd name="connsiteY1" fmla="*/ -8 h 456918"/>
                <a:gd name="connsiteX2" fmla="*/ 812286 w 812294"/>
                <a:gd name="connsiteY2" fmla="*/ 456911 h 456918"/>
                <a:gd name="connsiteX3" fmla="*/ -8 w 812294"/>
                <a:gd name="connsiteY3" fmla="*/ 456911 h 456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294" h="456918">
                  <a:moveTo>
                    <a:pt x="-8" y="-8"/>
                  </a:moveTo>
                  <a:lnTo>
                    <a:pt x="812286" y="-8"/>
                  </a:lnTo>
                  <a:lnTo>
                    <a:pt x="812286" y="456911"/>
                  </a:lnTo>
                  <a:lnTo>
                    <a:pt x="-8" y="456911"/>
                  </a:lnTo>
                  <a:close/>
                </a:path>
              </a:pathLst>
            </a:cu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555FA523-F473-C422-97FB-8D4301AB9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11486" y="2879980"/>
              <a:ext cx="911038" cy="242188"/>
            </a:xfrm>
            <a:custGeom>
              <a:avLst/>
              <a:gdLst>
                <a:gd name="connsiteX0" fmla="*/ -8 w 911038"/>
                <a:gd name="connsiteY0" fmla="*/ -8 h 242188"/>
                <a:gd name="connsiteX1" fmla="*/ 911031 w 911038"/>
                <a:gd name="connsiteY1" fmla="*/ -8 h 242188"/>
                <a:gd name="connsiteX2" fmla="*/ 911031 w 911038"/>
                <a:gd name="connsiteY2" fmla="*/ 242181 h 242188"/>
                <a:gd name="connsiteX3" fmla="*/ -8 w 911038"/>
                <a:gd name="connsiteY3" fmla="*/ 242181 h 24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1038" h="242188">
                  <a:moveTo>
                    <a:pt x="-8" y="-8"/>
                  </a:moveTo>
                  <a:lnTo>
                    <a:pt x="911031" y="-8"/>
                  </a:lnTo>
                  <a:lnTo>
                    <a:pt x="911031" y="242181"/>
                  </a:lnTo>
                  <a:lnTo>
                    <a:pt x="-8" y="242181"/>
                  </a:lnTo>
                  <a:close/>
                </a:path>
              </a:pathLst>
            </a:cu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F3743F12-56E4-7BF1-CFC5-0799FE68A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4468" y="3111382"/>
              <a:ext cx="198880" cy="203395"/>
            </a:xfrm>
            <a:custGeom>
              <a:avLst/>
              <a:gdLst>
                <a:gd name="connsiteX0" fmla="*/ -8 w 198880"/>
                <a:gd name="connsiteY0" fmla="*/ -8 h 203395"/>
                <a:gd name="connsiteX1" fmla="*/ 198872 w 198880"/>
                <a:gd name="connsiteY1" fmla="*/ -8 h 203395"/>
                <a:gd name="connsiteX2" fmla="*/ 198872 w 198880"/>
                <a:gd name="connsiteY2" fmla="*/ 203388 h 203395"/>
                <a:gd name="connsiteX3" fmla="*/ -8 w 198880"/>
                <a:gd name="connsiteY3" fmla="*/ 203388 h 20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80" h="203395">
                  <a:moveTo>
                    <a:pt x="-8" y="-8"/>
                  </a:moveTo>
                  <a:lnTo>
                    <a:pt x="198872" y="-8"/>
                  </a:lnTo>
                  <a:lnTo>
                    <a:pt x="198872" y="203388"/>
                  </a:lnTo>
                  <a:lnTo>
                    <a:pt x="-8" y="203388"/>
                  </a:lnTo>
                  <a:close/>
                </a:path>
              </a:pathLst>
            </a:cu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B83658-ADF6-A849-BB17-116A3C53C072}"/>
              </a:ext>
            </a:extLst>
          </p:cNvPr>
          <p:cNvGrpSpPr/>
          <p:nvPr/>
        </p:nvGrpSpPr>
        <p:grpSpPr>
          <a:xfrm>
            <a:off x="3969710" y="5368416"/>
            <a:ext cx="1619301" cy="1176022"/>
            <a:chOff x="3969710" y="5368416"/>
            <a:chExt cx="1619301" cy="11760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84AD6E1B-98BB-13B8-D127-24B1AA68ECB0}"/>
                </a:ext>
              </a:extLst>
            </p:cNvPr>
            <p:cNvSpPr/>
            <p:nvPr/>
          </p:nvSpPr>
          <p:spPr>
            <a:xfrm>
              <a:off x="3969710" y="5368416"/>
              <a:ext cx="1619301" cy="1140565"/>
            </a:xfrm>
            <a:custGeom>
              <a:avLst/>
              <a:gdLst>
                <a:gd name="connsiteX0" fmla="*/ 166280 w 1085038"/>
                <a:gd name="connsiteY0" fmla="*/ 758771 h 764253"/>
                <a:gd name="connsiteX1" fmla="*/ 938162 w 1085038"/>
                <a:gd name="connsiteY1" fmla="*/ 748846 h 764253"/>
                <a:gd name="connsiteX2" fmla="*/ 1082827 w 1085038"/>
                <a:gd name="connsiteY2" fmla="*/ 595017 h 764253"/>
                <a:gd name="connsiteX3" fmla="*/ 893232 w 1085038"/>
                <a:gd name="connsiteY3" fmla="*/ 382042 h 764253"/>
                <a:gd name="connsiteX4" fmla="*/ 905569 w 1085038"/>
                <a:gd name="connsiteY4" fmla="*/ 183231 h 764253"/>
                <a:gd name="connsiteX5" fmla="*/ 750395 w 1085038"/>
                <a:gd name="connsiteY5" fmla="*/ 11607 h 764253"/>
                <a:gd name="connsiteX6" fmla="*/ 527852 w 1085038"/>
                <a:gd name="connsiteY6" fmla="*/ 37398 h 764253"/>
                <a:gd name="connsiteX7" fmla="*/ 442688 w 1085038"/>
                <a:gd name="connsiteY7" fmla="*/ 160411 h 764253"/>
                <a:gd name="connsiteX8" fmla="*/ 315717 w 1085038"/>
                <a:gd name="connsiteY8" fmla="*/ 122969 h 764253"/>
                <a:gd name="connsiteX9" fmla="*/ 223115 w 1085038"/>
                <a:gd name="connsiteY9" fmla="*/ 204554 h 764253"/>
                <a:gd name="connsiteX10" fmla="*/ 221034 w 1085038"/>
                <a:gd name="connsiteY10" fmla="*/ 328633 h 764253"/>
                <a:gd name="connsiteX11" fmla="*/ 81217 w 1085038"/>
                <a:gd name="connsiteY11" fmla="*/ 358993 h 764253"/>
                <a:gd name="connsiteX12" fmla="*/ 7121 w 1085038"/>
                <a:gd name="connsiteY12" fmla="*/ 492718 h 764253"/>
                <a:gd name="connsiteX13" fmla="*/ 25017 w 1085038"/>
                <a:gd name="connsiteY13" fmla="*/ 672769 h 764253"/>
                <a:gd name="connsiteX14" fmla="*/ 165569 w 1085038"/>
                <a:gd name="connsiteY14" fmla="*/ 755370 h 764253"/>
                <a:gd name="connsiteX15" fmla="*/ 163259 w 1085038"/>
                <a:gd name="connsiteY15" fmla="*/ 757020 h 764253"/>
                <a:gd name="connsiteX16" fmla="*/ 936309 w 1085038"/>
                <a:gd name="connsiteY16" fmla="*/ 752400 h 764253"/>
                <a:gd name="connsiteX17" fmla="*/ 1081558 w 1085038"/>
                <a:gd name="connsiteY17" fmla="*/ 590397 h 764253"/>
                <a:gd name="connsiteX18" fmla="*/ 893892 w 1085038"/>
                <a:gd name="connsiteY18" fmla="*/ 384276 h 764253"/>
                <a:gd name="connsiteX19" fmla="*/ 901736 w 1085038"/>
                <a:gd name="connsiteY19" fmla="*/ 185237 h 764253"/>
                <a:gd name="connsiteX20" fmla="*/ 745547 w 1085038"/>
                <a:gd name="connsiteY20" fmla="*/ 10161 h 764253"/>
                <a:gd name="connsiteX21" fmla="*/ 528842 w 1085038"/>
                <a:gd name="connsiteY21" fmla="*/ 42323 h 764253"/>
                <a:gd name="connsiteX22" fmla="*/ 440886 w 1085038"/>
                <a:gd name="connsiteY22" fmla="*/ 160360 h 764253"/>
                <a:gd name="connsiteX23" fmla="*/ 311528 w 1085038"/>
                <a:gd name="connsiteY23" fmla="*/ 120253 h 764253"/>
                <a:gd name="connsiteX24" fmla="*/ 225933 w 1085038"/>
                <a:gd name="connsiteY24" fmla="*/ 203869 h 764253"/>
                <a:gd name="connsiteX25" fmla="*/ 221617 w 1085038"/>
                <a:gd name="connsiteY25" fmla="*/ 330004 h 764253"/>
                <a:gd name="connsiteX26" fmla="*/ 85837 w 1085038"/>
                <a:gd name="connsiteY26" fmla="*/ 357013 h 764253"/>
                <a:gd name="connsiteX27" fmla="*/ 7248 w 1085038"/>
                <a:gd name="connsiteY27" fmla="*/ 498556 h 764253"/>
                <a:gd name="connsiteX28" fmla="*/ 22275 w 1085038"/>
                <a:gd name="connsiteY28" fmla="*/ 671246 h 764253"/>
                <a:gd name="connsiteX29" fmla="*/ 166762 w 1085038"/>
                <a:gd name="connsiteY29" fmla="*/ 753060 h 764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85038" h="764253">
                  <a:moveTo>
                    <a:pt x="166280" y="758771"/>
                  </a:moveTo>
                  <a:cubicBezTo>
                    <a:pt x="294698" y="757502"/>
                    <a:pt x="785400" y="776134"/>
                    <a:pt x="938162" y="748846"/>
                  </a:cubicBezTo>
                  <a:cubicBezTo>
                    <a:pt x="1090924" y="721558"/>
                    <a:pt x="1090315" y="656168"/>
                    <a:pt x="1082827" y="595017"/>
                  </a:cubicBezTo>
                  <a:cubicBezTo>
                    <a:pt x="1075339" y="533891"/>
                    <a:pt x="922780" y="450681"/>
                    <a:pt x="893232" y="382042"/>
                  </a:cubicBezTo>
                  <a:cubicBezTo>
                    <a:pt x="863685" y="313402"/>
                    <a:pt x="929354" y="244966"/>
                    <a:pt x="905569" y="183231"/>
                  </a:cubicBezTo>
                  <a:cubicBezTo>
                    <a:pt x="881759" y="121471"/>
                    <a:pt x="813348" y="35900"/>
                    <a:pt x="750395" y="11607"/>
                  </a:cubicBezTo>
                  <a:cubicBezTo>
                    <a:pt x="687443" y="-12711"/>
                    <a:pt x="579128" y="12597"/>
                    <a:pt x="527852" y="37398"/>
                  </a:cubicBezTo>
                  <a:cubicBezTo>
                    <a:pt x="476576" y="62199"/>
                    <a:pt x="478023" y="146145"/>
                    <a:pt x="442688" y="160411"/>
                  </a:cubicBezTo>
                  <a:cubicBezTo>
                    <a:pt x="407328" y="174677"/>
                    <a:pt x="352321" y="115607"/>
                    <a:pt x="315717" y="122969"/>
                  </a:cubicBezTo>
                  <a:cubicBezTo>
                    <a:pt x="279113" y="130330"/>
                    <a:pt x="238904" y="170285"/>
                    <a:pt x="223115" y="204554"/>
                  </a:cubicBezTo>
                  <a:cubicBezTo>
                    <a:pt x="207326" y="238848"/>
                    <a:pt x="244666" y="302893"/>
                    <a:pt x="221034" y="328633"/>
                  </a:cubicBezTo>
                  <a:cubicBezTo>
                    <a:pt x="197375" y="354373"/>
                    <a:pt x="116882" y="331654"/>
                    <a:pt x="81217" y="358993"/>
                  </a:cubicBezTo>
                  <a:cubicBezTo>
                    <a:pt x="45578" y="386357"/>
                    <a:pt x="16488" y="440426"/>
                    <a:pt x="7121" y="492718"/>
                  </a:cubicBezTo>
                  <a:cubicBezTo>
                    <a:pt x="-2246" y="545009"/>
                    <a:pt x="-1408" y="629006"/>
                    <a:pt x="25017" y="672769"/>
                  </a:cubicBezTo>
                  <a:cubicBezTo>
                    <a:pt x="51416" y="716557"/>
                    <a:pt x="142546" y="741637"/>
                    <a:pt x="165569" y="755370"/>
                  </a:cubicBezTo>
                  <a:moveTo>
                    <a:pt x="163259" y="757020"/>
                  </a:moveTo>
                  <a:cubicBezTo>
                    <a:pt x="291145" y="756284"/>
                    <a:pt x="783268" y="780170"/>
                    <a:pt x="936309" y="752400"/>
                  </a:cubicBezTo>
                  <a:cubicBezTo>
                    <a:pt x="1089376" y="724629"/>
                    <a:pt x="1088640" y="651751"/>
                    <a:pt x="1081558" y="590397"/>
                  </a:cubicBezTo>
                  <a:cubicBezTo>
                    <a:pt x="1074501" y="529043"/>
                    <a:pt x="923871" y="451798"/>
                    <a:pt x="893892" y="384276"/>
                  </a:cubicBezTo>
                  <a:cubicBezTo>
                    <a:pt x="863914" y="316753"/>
                    <a:pt x="926460" y="247581"/>
                    <a:pt x="901736" y="185237"/>
                  </a:cubicBezTo>
                  <a:cubicBezTo>
                    <a:pt x="877012" y="122893"/>
                    <a:pt x="807688" y="33997"/>
                    <a:pt x="745547" y="10161"/>
                  </a:cubicBezTo>
                  <a:cubicBezTo>
                    <a:pt x="683381" y="-13650"/>
                    <a:pt x="579636" y="17294"/>
                    <a:pt x="528842" y="42323"/>
                  </a:cubicBezTo>
                  <a:cubicBezTo>
                    <a:pt x="478074" y="67352"/>
                    <a:pt x="477084" y="147388"/>
                    <a:pt x="440886" y="160360"/>
                  </a:cubicBezTo>
                  <a:cubicBezTo>
                    <a:pt x="404663" y="173357"/>
                    <a:pt x="347345" y="113018"/>
                    <a:pt x="311528" y="120253"/>
                  </a:cubicBezTo>
                  <a:cubicBezTo>
                    <a:pt x="275711" y="127513"/>
                    <a:pt x="240935" y="168914"/>
                    <a:pt x="225933" y="203869"/>
                  </a:cubicBezTo>
                  <a:cubicBezTo>
                    <a:pt x="210956" y="238823"/>
                    <a:pt x="244971" y="304467"/>
                    <a:pt x="221617" y="330004"/>
                  </a:cubicBezTo>
                  <a:cubicBezTo>
                    <a:pt x="198264" y="355540"/>
                    <a:pt x="121553" y="328938"/>
                    <a:pt x="85837" y="357013"/>
                  </a:cubicBezTo>
                  <a:cubicBezTo>
                    <a:pt x="50096" y="385113"/>
                    <a:pt x="17833" y="446188"/>
                    <a:pt x="7248" y="498556"/>
                  </a:cubicBezTo>
                  <a:cubicBezTo>
                    <a:pt x="-3337" y="550924"/>
                    <a:pt x="-4302" y="628829"/>
                    <a:pt x="22275" y="671246"/>
                  </a:cubicBezTo>
                  <a:cubicBezTo>
                    <a:pt x="48853" y="713663"/>
                    <a:pt x="142952" y="738718"/>
                    <a:pt x="166762" y="753060"/>
                  </a:cubicBezTo>
                </a:path>
              </a:pathLst>
            </a:custGeom>
            <a:solidFill>
              <a:srgbClr val="FFFFFF"/>
            </a:solidFill>
            <a:ln w="10141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E472D99-92BD-1225-CF52-2B0AB785A30E}"/>
                </a:ext>
              </a:extLst>
            </p:cNvPr>
            <p:cNvSpPr txBox="1"/>
            <p:nvPr/>
          </p:nvSpPr>
          <p:spPr>
            <a:xfrm>
              <a:off x="4098906" y="6313605"/>
              <a:ext cx="1346844" cy="230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1E1E1E"/>
                  </a:solidFill>
                  <a:latin typeface="Virgil"/>
                  <a:sym typeface="Virgil"/>
                  <a:rtl val="0"/>
                </a:rPr>
                <a:t>Someone else's cloud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6F46716D-AB9D-FE05-FCC8-EA4946B9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4594" y="5694861"/>
              <a:ext cx="640243" cy="174067"/>
            </a:xfrm>
            <a:custGeom>
              <a:avLst/>
              <a:gdLst>
                <a:gd name="connsiteX0" fmla="*/ 0 w 429005"/>
                <a:gd name="connsiteY0" fmla="*/ 0 h 116636"/>
                <a:gd name="connsiteX1" fmla="*/ 429006 w 429005"/>
                <a:gd name="connsiteY1" fmla="*/ 0 h 116636"/>
                <a:gd name="connsiteX2" fmla="*/ 429006 w 429005"/>
                <a:gd name="connsiteY2" fmla="*/ 116637 h 116636"/>
                <a:gd name="connsiteX3" fmla="*/ 0 w 429005"/>
                <a:gd name="connsiteY3" fmla="*/ 116637 h 11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005" h="116636">
                  <a:moveTo>
                    <a:pt x="0" y="0"/>
                  </a:moveTo>
                  <a:lnTo>
                    <a:pt x="429006" y="0"/>
                  </a:lnTo>
                  <a:lnTo>
                    <a:pt x="429006" y="116637"/>
                  </a:lnTo>
                  <a:lnTo>
                    <a:pt x="0" y="116637"/>
                  </a:lnTo>
                  <a:close/>
                </a:path>
              </a:pathLst>
            </a:custGeom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3AA3EF61-2AD0-9FB4-37B4-9BAD66ED2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49536" y="6145901"/>
              <a:ext cx="818450" cy="92076"/>
            </a:xfrm>
            <a:custGeom>
              <a:avLst/>
              <a:gdLst>
                <a:gd name="connsiteX0" fmla="*/ 0 w 548415"/>
                <a:gd name="connsiteY0" fmla="*/ 0 h 61697"/>
                <a:gd name="connsiteX1" fmla="*/ 548415 w 548415"/>
                <a:gd name="connsiteY1" fmla="*/ 0 h 61697"/>
                <a:gd name="connsiteX2" fmla="*/ 548415 w 548415"/>
                <a:gd name="connsiteY2" fmla="*/ 61697 h 61697"/>
                <a:gd name="connsiteX3" fmla="*/ 0 w 548415"/>
                <a:gd name="connsiteY3" fmla="*/ 61697 h 6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415" h="61697">
                  <a:moveTo>
                    <a:pt x="0" y="0"/>
                  </a:moveTo>
                  <a:lnTo>
                    <a:pt x="548415" y="0"/>
                  </a:lnTo>
                  <a:lnTo>
                    <a:pt x="548415" y="61697"/>
                  </a:lnTo>
                  <a:lnTo>
                    <a:pt x="0" y="61697"/>
                  </a:lnTo>
                  <a:close/>
                </a:path>
              </a:pathLst>
            </a:custGeom>
          </p:spPr>
        </p:pic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1F93C695-1976-8425-DCEE-B5CE677B7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74956" y="5876853"/>
              <a:ext cx="570750" cy="210714"/>
            </a:xfrm>
            <a:custGeom>
              <a:avLst/>
              <a:gdLst>
                <a:gd name="connsiteX0" fmla="*/ 0 w 382440"/>
                <a:gd name="connsiteY0" fmla="*/ 0 h 141192"/>
                <a:gd name="connsiteX1" fmla="*/ 382441 w 382440"/>
                <a:gd name="connsiteY1" fmla="*/ 0 h 141192"/>
                <a:gd name="connsiteX2" fmla="*/ 382441 w 382440"/>
                <a:gd name="connsiteY2" fmla="*/ 141193 h 141192"/>
                <a:gd name="connsiteX3" fmla="*/ 0 w 382440"/>
                <a:gd name="connsiteY3" fmla="*/ 141193 h 1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440" h="141192">
                  <a:moveTo>
                    <a:pt x="0" y="0"/>
                  </a:moveTo>
                  <a:lnTo>
                    <a:pt x="382441" y="0"/>
                  </a:lnTo>
                  <a:lnTo>
                    <a:pt x="382441" y="141193"/>
                  </a:lnTo>
                  <a:lnTo>
                    <a:pt x="0" y="141193"/>
                  </a:lnTo>
                  <a:close/>
                </a:path>
              </a:pathLst>
            </a:custGeom>
          </p:spPr>
        </p:pic>
      </p:grpSp>
      <p:sp>
        <p:nvSpPr>
          <p:cNvPr id="192" name="Freeform 191">
            <a:extLst>
              <a:ext uri="{FF2B5EF4-FFF2-40B4-BE49-F238E27FC236}">
                <a16:creationId xmlns:a16="http://schemas.microsoft.com/office/drawing/2014/main" id="{CB20D6C4-A06E-E017-994F-1311E5D85158}"/>
              </a:ext>
            </a:extLst>
          </p:cNvPr>
          <p:cNvSpPr/>
          <p:nvPr/>
        </p:nvSpPr>
        <p:spPr>
          <a:xfrm>
            <a:off x="3048000" y="5073321"/>
            <a:ext cx="9033009" cy="9811"/>
          </a:xfrm>
          <a:custGeom>
            <a:avLst/>
            <a:gdLst>
              <a:gd name="connsiteX0" fmla="*/ 0 w 6052708"/>
              <a:gd name="connsiteY0" fmla="*/ 7822 h 6574"/>
              <a:gd name="connsiteX1" fmla="*/ 6052709 w 6052708"/>
              <a:gd name="connsiteY1" fmla="*/ 1247 h 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52708" h="6574">
                <a:moveTo>
                  <a:pt x="0" y="7822"/>
                </a:moveTo>
                <a:cubicBezTo>
                  <a:pt x="885401" y="6934"/>
                  <a:pt x="5166344" y="3913"/>
                  <a:pt x="6052709" y="1247"/>
                </a:cubicBezTo>
              </a:path>
            </a:pathLst>
          </a:custGeom>
          <a:noFill/>
          <a:ln w="11409" cap="rnd">
            <a:solidFill>
              <a:srgbClr val="1E1E1E"/>
            </a:solidFill>
            <a:custDash>
              <a:ds d="600000" sp="900000"/>
            </a:custDash>
            <a:miter/>
          </a:ln>
        </p:spPr>
        <p:txBody>
          <a:bodyPr rtlCol="0" anchor="ctr"/>
          <a:lstStyle/>
          <a:p>
            <a:endParaRPr lang="en-US" sz="5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494E-E972-B8B3-0DC8-A4AD6197C118}"/>
              </a:ext>
            </a:extLst>
          </p:cNvPr>
          <p:cNvGrpSpPr/>
          <p:nvPr/>
        </p:nvGrpSpPr>
        <p:grpSpPr>
          <a:xfrm>
            <a:off x="6067503" y="4783970"/>
            <a:ext cx="1820706" cy="592311"/>
            <a:chOff x="6067503" y="4783970"/>
            <a:chExt cx="1820706" cy="592311"/>
          </a:xfrm>
        </p:grpSpPr>
        <p:grpSp>
          <p:nvGrpSpPr>
            <p:cNvPr id="257" name="Content Placeholder 8">
              <a:extLst>
                <a:ext uri="{FF2B5EF4-FFF2-40B4-BE49-F238E27FC236}">
                  <a16:creationId xmlns:a16="http://schemas.microsoft.com/office/drawing/2014/main" id="{270CA583-EC02-2A17-DBBE-8B0422486AA3}"/>
                </a:ext>
              </a:extLst>
            </p:cNvPr>
            <p:cNvGrpSpPr/>
            <p:nvPr/>
          </p:nvGrpSpPr>
          <p:grpSpPr>
            <a:xfrm>
              <a:off x="6067503" y="4783970"/>
              <a:ext cx="1820706" cy="592311"/>
              <a:chOff x="5081887" y="5330890"/>
              <a:chExt cx="1219992" cy="396887"/>
            </a:xfrm>
          </p:grpSpPr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97ACA8CC-222B-743D-C0FC-51DA3A7C7F71}"/>
                  </a:ext>
                </a:extLst>
              </p:cNvPr>
              <p:cNvSpPr/>
              <p:nvPr/>
            </p:nvSpPr>
            <p:spPr>
              <a:xfrm>
                <a:off x="5081887" y="5330890"/>
                <a:ext cx="1219992" cy="396887"/>
              </a:xfrm>
              <a:custGeom>
                <a:avLst/>
                <a:gdLst>
                  <a:gd name="connsiteX0" fmla="*/ 36 w 1219992"/>
                  <a:gd name="connsiteY0" fmla="*/ -35 h 396887"/>
                  <a:gd name="connsiteX1" fmla="*/ 1220029 w 1219992"/>
                  <a:gd name="connsiteY1" fmla="*/ -35 h 396887"/>
                  <a:gd name="connsiteX2" fmla="*/ 1220029 w 1219992"/>
                  <a:gd name="connsiteY2" fmla="*/ 396852 h 396887"/>
                  <a:gd name="connsiteX3" fmla="*/ 36 w 1219992"/>
                  <a:gd name="connsiteY3" fmla="*/ 396852 h 39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992" h="396887">
                    <a:moveTo>
                      <a:pt x="36" y="-35"/>
                    </a:moveTo>
                    <a:lnTo>
                      <a:pt x="1220029" y="-35"/>
                    </a:lnTo>
                    <a:lnTo>
                      <a:pt x="1220029" y="396852"/>
                    </a:lnTo>
                    <a:lnTo>
                      <a:pt x="36" y="396852"/>
                    </a:lnTo>
                    <a:close/>
                  </a:path>
                </a:pathLst>
              </a:custGeom>
              <a:solidFill>
                <a:srgbClr val="008450"/>
              </a:solidFill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9BF766D-84C4-117F-310C-186DC5111535}"/>
                  </a:ext>
                </a:extLst>
              </p:cNvPr>
              <p:cNvSpPr/>
              <p:nvPr/>
            </p:nvSpPr>
            <p:spPr>
              <a:xfrm>
                <a:off x="5095740" y="5346075"/>
                <a:ext cx="1192283" cy="366498"/>
              </a:xfrm>
              <a:custGeom>
                <a:avLst/>
                <a:gdLst>
                  <a:gd name="connsiteX0" fmla="*/ 1168150 w 1192283"/>
                  <a:gd name="connsiteY0" fmla="*/ -35 h 366498"/>
                  <a:gd name="connsiteX1" fmla="*/ 1192319 w 1192283"/>
                  <a:gd name="connsiteY1" fmla="*/ 24135 h 366498"/>
                  <a:gd name="connsiteX2" fmla="*/ 1192319 w 1192283"/>
                  <a:gd name="connsiteY2" fmla="*/ 342293 h 366498"/>
                  <a:gd name="connsiteX3" fmla="*/ 1168150 w 1192283"/>
                  <a:gd name="connsiteY3" fmla="*/ 366463 h 366498"/>
                  <a:gd name="connsiteX4" fmla="*/ 24206 w 1192283"/>
                  <a:gd name="connsiteY4" fmla="*/ 366463 h 366498"/>
                  <a:gd name="connsiteX5" fmla="*/ 36 w 1192283"/>
                  <a:gd name="connsiteY5" fmla="*/ 342293 h 366498"/>
                  <a:gd name="connsiteX6" fmla="*/ 36 w 1192283"/>
                  <a:gd name="connsiteY6" fmla="*/ 24135 h 366498"/>
                  <a:gd name="connsiteX7" fmla="*/ 24206 w 1192283"/>
                  <a:gd name="connsiteY7" fmla="*/ -35 h 36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2283" h="366498">
                    <a:moveTo>
                      <a:pt x="1168150" y="-35"/>
                    </a:moveTo>
                    <a:cubicBezTo>
                      <a:pt x="1181498" y="-35"/>
                      <a:pt x="1192319" y="10786"/>
                      <a:pt x="1192319" y="24135"/>
                    </a:cubicBezTo>
                    <a:lnTo>
                      <a:pt x="1192319" y="342293"/>
                    </a:lnTo>
                    <a:cubicBezTo>
                      <a:pt x="1192319" y="355642"/>
                      <a:pt x="1181498" y="366463"/>
                      <a:pt x="1168150" y="366463"/>
                    </a:cubicBezTo>
                    <a:lnTo>
                      <a:pt x="24206" y="366463"/>
                    </a:lnTo>
                    <a:cubicBezTo>
                      <a:pt x="10858" y="366463"/>
                      <a:pt x="36" y="355642"/>
                      <a:pt x="36" y="342293"/>
                    </a:cubicBezTo>
                    <a:lnTo>
                      <a:pt x="36" y="24135"/>
                    </a:lnTo>
                    <a:cubicBezTo>
                      <a:pt x="36" y="10786"/>
                      <a:pt x="10858" y="-35"/>
                      <a:pt x="24206" y="-35"/>
                    </a:cubicBezTo>
                    <a:close/>
                  </a:path>
                </a:pathLst>
              </a:custGeom>
              <a:noFill/>
              <a:ln w="12676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500"/>
              </a:p>
            </p:txBody>
          </p:sp>
          <p:grpSp>
            <p:nvGrpSpPr>
              <p:cNvPr id="260" name="Content Placeholder 8">
                <a:extLst>
                  <a:ext uri="{FF2B5EF4-FFF2-40B4-BE49-F238E27FC236}">
                    <a16:creationId xmlns:a16="http://schemas.microsoft.com/office/drawing/2014/main" id="{D873CED7-63AC-4B6F-8B94-D731C071973A}"/>
                  </a:ext>
                </a:extLst>
              </p:cNvPr>
              <p:cNvGrpSpPr/>
              <p:nvPr/>
            </p:nvGrpSpPr>
            <p:grpSpPr>
              <a:xfrm>
                <a:off x="5246554" y="5370973"/>
                <a:ext cx="890658" cy="292978"/>
                <a:chOff x="5246554" y="5370973"/>
                <a:chExt cx="890658" cy="292978"/>
              </a:xfrm>
              <a:solidFill>
                <a:srgbClr val="FFFFFF"/>
              </a:solidFill>
            </p:grpSpPr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8A889FE-4FAC-A9BA-AF2A-C6B05C5F8D04}"/>
                    </a:ext>
                  </a:extLst>
                </p:cNvPr>
                <p:cNvSpPr txBox="1"/>
                <p:nvPr/>
              </p:nvSpPr>
              <p:spPr>
                <a:xfrm>
                  <a:off x="5387801" y="5370973"/>
                  <a:ext cx="608165" cy="1752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1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Now Leaving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6C4CA7A-32B7-1496-C14D-033E9884734E}"/>
                    </a:ext>
                  </a:extLst>
                </p:cNvPr>
                <p:cNvSpPr txBox="1"/>
                <p:nvPr/>
              </p:nvSpPr>
              <p:spPr>
                <a:xfrm>
                  <a:off x="5246554" y="5478344"/>
                  <a:ext cx="890658" cy="185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spc="0" baseline="0">
                      <a:ln/>
                      <a:solidFill>
                        <a:srgbClr val="FFFFFF"/>
                      </a:solidFill>
                      <a:latin typeface="Highway Gothic"/>
                      <a:sym typeface="Highway Gothic"/>
                      <a:rtl val="0"/>
                    </a:rPr>
                    <a:t>Dartmouth College</a:t>
                  </a:r>
                </a:p>
              </p:txBody>
            </p:sp>
          </p:grpSp>
        </p:grpSp>
        <p:grpSp>
          <p:nvGrpSpPr>
            <p:cNvPr id="263" name="Content Placeholder 8">
              <a:extLst>
                <a:ext uri="{FF2B5EF4-FFF2-40B4-BE49-F238E27FC236}">
                  <a16:creationId xmlns:a16="http://schemas.microsoft.com/office/drawing/2014/main" id="{37A37017-8F48-16A8-20B9-5C07B275DE55}"/>
                </a:ext>
              </a:extLst>
            </p:cNvPr>
            <p:cNvGrpSpPr/>
            <p:nvPr/>
          </p:nvGrpSpPr>
          <p:grpSpPr>
            <a:xfrm>
              <a:off x="6153669" y="5116267"/>
              <a:ext cx="1641522" cy="139531"/>
              <a:chOff x="5139624" y="5553551"/>
              <a:chExt cx="1099927" cy="93495"/>
            </a:xfrm>
            <a:solidFill>
              <a:srgbClr val="FFFFFF"/>
            </a:solidFill>
          </p:grpSpPr>
          <p:grpSp>
            <p:nvGrpSpPr>
              <p:cNvPr id="264" name="Content Placeholder 8">
                <a:extLst>
                  <a:ext uri="{FF2B5EF4-FFF2-40B4-BE49-F238E27FC236}">
                    <a16:creationId xmlns:a16="http://schemas.microsoft.com/office/drawing/2014/main" id="{AFB8F282-4613-40D4-88DA-D5275DD3EE50}"/>
                  </a:ext>
                </a:extLst>
              </p:cNvPr>
              <p:cNvGrpSpPr/>
              <p:nvPr/>
            </p:nvGrpSpPr>
            <p:grpSpPr>
              <a:xfrm>
                <a:off x="5139624" y="5553551"/>
                <a:ext cx="70349" cy="93495"/>
                <a:chOff x="5139624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8B481980-CED4-569C-9666-416848E8DF63}"/>
                    </a:ext>
                  </a:extLst>
                </p:cNvPr>
                <p:cNvSpPr/>
                <p:nvPr/>
              </p:nvSpPr>
              <p:spPr>
                <a:xfrm>
                  <a:off x="5153493" y="5553551"/>
                  <a:ext cx="42613" cy="57349"/>
                </a:xfrm>
                <a:custGeom>
                  <a:avLst/>
                  <a:gdLst>
                    <a:gd name="connsiteX0" fmla="*/ -23 w 42613"/>
                    <a:gd name="connsiteY0" fmla="*/ 60 h 57349"/>
                    <a:gd name="connsiteX1" fmla="*/ 42590 w 42613"/>
                    <a:gd name="connsiteY1" fmla="*/ 60 h 57349"/>
                    <a:gd name="connsiteX2" fmla="*/ 42590 w 42613"/>
                    <a:gd name="connsiteY2" fmla="*/ 57410 h 57349"/>
                    <a:gd name="connsiteX3" fmla="*/ -23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-23" y="60"/>
                      </a:moveTo>
                      <a:lnTo>
                        <a:pt x="42590" y="60"/>
                      </a:lnTo>
                      <a:lnTo>
                        <a:pt x="42590" y="57410"/>
                      </a:lnTo>
                      <a:lnTo>
                        <a:pt x="-23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FB1B96B0-7427-3C59-8E21-8D8D90202E49}"/>
                    </a:ext>
                  </a:extLst>
                </p:cNvPr>
                <p:cNvSpPr/>
                <p:nvPr/>
              </p:nvSpPr>
              <p:spPr>
                <a:xfrm>
                  <a:off x="5139624" y="5608132"/>
                  <a:ext cx="70349" cy="38913"/>
                </a:xfrm>
                <a:custGeom>
                  <a:avLst/>
                  <a:gdLst>
                    <a:gd name="connsiteX0" fmla="*/ -26 w 70349"/>
                    <a:gd name="connsiteY0" fmla="*/ 45 h 38913"/>
                    <a:gd name="connsiteX1" fmla="*/ 35149 w 70349"/>
                    <a:gd name="connsiteY1" fmla="*/ 45 h 38913"/>
                    <a:gd name="connsiteX2" fmla="*/ 70324 w 70349"/>
                    <a:gd name="connsiteY2" fmla="*/ 45 h 38913"/>
                    <a:gd name="connsiteX3" fmla="*/ 52737 w 70349"/>
                    <a:gd name="connsiteY3" fmla="*/ 19502 h 38913"/>
                    <a:gd name="connsiteX4" fmla="*/ 35149 w 70349"/>
                    <a:gd name="connsiteY4" fmla="*/ 38959 h 38913"/>
                    <a:gd name="connsiteX5" fmla="*/ 17562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-26" y="45"/>
                      </a:moveTo>
                      <a:lnTo>
                        <a:pt x="35149" y="45"/>
                      </a:lnTo>
                      <a:lnTo>
                        <a:pt x="70324" y="45"/>
                      </a:lnTo>
                      <a:lnTo>
                        <a:pt x="52737" y="19502"/>
                      </a:lnTo>
                      <a:lnTo>
                        <a:pt x="35149" y="38959"/>
                      </a:lnTo>
                      <a:lnTo>
                        <a:pt x="17562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  <p:grpSp>
            <p:nvGrpSpPr>
              <p:cNvPr id="267" name="Content Placeholder 8">
                <a:extLst>
                  <a:ext uri="{FF2B5EF4-FFF2-40B4-BE49-F238E27FC236}">
                    <a16:creationId xmlns:a16="http://schemas.microsoft.com/office/drawing/2014/main" id="{EFC474CD-9F18-B094-98B3-911322DFDE5A}"/>
                  </a:ext>
                </a:extLst>
              </p:cNvPr>
              <p:cNvGrpSpPr/>
              <p:nvPr/>
            </p:nvGrpSpPr>
            <p:grpSpPr>
              <a:xfrm>
                <a:off x="6169202" y="5553551"/>
                <a:ext cx="70349" cy="93495"/>
                <a:chOff x="6169202" y="5553551"/>
                <a:chExt cx="70349" cy="93495"/>
              </a:xfrm>
              <a:solidFill>
                <a:srgbClr val="FFFFFF"/>
              </a:solidFill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F85EFD0-DE1A-E405-3044-7EE7B65A28F4}"/>
                    </a:ext>
                  </a:extLst>
                </p:cNvPr>
                <p:cNvSpPr/>
                <p:nvPr/>
              </p:nvSpPr>
              <p:spPr>
                <a:xfrm>
                  <a:off x="6183071" y="5553551"/>
                  <a:ext cx="42613" cy="57349"/>
                </a:xfrm>
                <a:custGeom>
                  <a:avLst/>
                  <a:gdLst>
                    <a:gd name="connsiteX0" fmla="*/ 382 w 42613"/>
                    <a:gd name="connsiteY0" fmla="*/ 60 h 57349"/>
                    <a:gd name="connsiteX1" fmla="*/ 42996 w 42613"/>
                    <a:gd name="connsiteY1" fmla="*/ 60 h 57349"/>
                    <a:gd name="connsiteX2" fmla="*/ 42996 w 42613"/>
                    <a:gd name="connsiteY2" fmla="*/ 57410 h 57349"/>
                    <a:gd name="connsiteX3" fmla="*/ 382 w 42613"/>
                    <a:gd name="connsiteY3" fmla="*/ 57410 h 5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13" h="57349">
                      <a:moveTo>
                        <a:pt x="382" y="60"/>
                      </a:moveTo>
                      <a:lnTo>
                        <a:pt x="42996" y="60"/>
                      </a:lnTo>
                      <a:lnTo>
                        <a:pt x="42996" y="57410"/>
                      </a:lnTo>
                      <a:lnTo>
                        <a:pt x="382" y="574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7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EE9A4CC7-1E0D-D92D-2FBF-D7CEA9EE27C7}"/>
                    </a:ext>
                  </a:extLst>
                </p:cNvPr>
                <p:cNvSpPr/>
                <p:nvPr/>
              </p:nvSpPr>
              <p:spPr>
                <a:xfrm>
                  <a:off x="6169202" y="5608132"/>
                  <a:ext cx="70349" cy="38913"/>
                </a:xfrm>
                <a:custGeom>
                  <a:avLst/>
                  <a:gdLst>
                    <a:gd name="connsiteX0" fmla="*/ 380 w 70349"/>
                    <a:gd name="connsiteY0" fmla="*/ 45 h 38913"/>
                    <a:gd name="connsiteX1" fmla="*/ 35555 w 70349"/>
                    <a:gd name="connsiteY1" fmla="*/ 45 h 38913"/>
                    <a:gd name="connsiteX2" fmla="*/ 70730 w 70349"/>
                    <a:gd name="connsiteY2" fmla="*/ 45 h 38913"/>
                    <a:gd name="connsiteX3" fmla="*/ 53142 w 70349"/>
                    <a:gd name="connsiteY3" fmla="*/ 19502 h 38913"/>
                    <a:gd name="connsiteX4" fmla="*/ 35555 w 70349"/>
                    <a:gd name="connsiteY4" fmla="*/ 38959 h 38913"/>
                    <a:gd name="connsiteX5" fmla="*/ 17967 w 70349"/>
                    <a:gd name="connsiteY5" fmla="*/ 19502 h 38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0349" h="38913">
                      <a:moveTo>
                        <a:pt x="380" y="45"/>
                      </a:moveTo>
                      <a:lnTo>
                        <a:pt x="35555" y="45"/>
                      </a:lnTo>
                      <a:lnTo>
                        <a:pt x="70730" y="45"/>
                      </a:lnTo>
                      <a:lnTo>
                        <a:pt x="53142" y="19502"/>
                      </a:lnTo>
                      <a:lnTo>
                        <a:pt x="35555" y="38959"/>
                      </a:lnTo>
                      <a:lnTo>
                        <a:pt x="17967" y="195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99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500"/>
                </a:p>
              </p:txBody>
            </p:sp>
          </p:grpSp>
        </p:grp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D887F3F-27CE-0FCF-9489-E59A7AB395E5}"/>
              </a:ext>
            </a:extLst>
          </p:cNvPr>
          <p:cNvSpPr/>
          <p:nvPr/>
        </p:nvSpPr>
        <p:spPr>
          <a:xfrm>
            <a:off x="1915114" y="4965241"/>
            <a:ext cx="2219842" cy="311106"/>
          </a:xfrm>
          <a:prstGeom prst="round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EB05B4-ECCB-2077-1848-82DFA1044C5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3779228" cy="4308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Rollout this Fall:</a:t>
            </a:r>
          </a:p>
          <a:p>
            <a:pPr marL="285750" indent="-285750">
              <a:buSzPct val="80000"/>
              <a:buFont typeface="System Font Regular"/>
              <a:buChar char="🏋️"/>
            </a:pPr>
            <a:r>
              <a:rPr lang="en-US" sz="1800" dirty="0"/>
              <a:t>Supported by training events covering all levels of use</a:t>
            </a:r>
          </a:p>
          <a:p>
            <a:pPr marL="285750" indent="-285750">
              <a:buSzPct val="80000"/>
              <a:buFont typeface="System Font Regular"/>
              <a:buChar char="👂"/>
            </a:pPr>
            <a:r>
              <a:rPr lang="en-US" sz="1800" dirty="0"/>
              <a:t>Walk-in sessions to hear and </a:t>
            </a:r>
            <a:br>
              <a:rPr lang="en-US" sz="1800" dirty="0"/>
            </a:br>
            <a:r>
              <a:rPr lang="en-US" sz="1800" dirty="0"/>
              <a:t>learn from our users</a:t>
            </a:r>
          </a:p>
          <a:p>
            <a:pPr marL="0" indent="0">
              <a:buNone/>
            </a:pPr>
            <a:r>
              <a:rPr lang="en-US" sz="1800" dirty="0">
                <a:latin typeface="National 2 Medium" panose="020B0504030502020203" pitchFamily="34" charset="77"/>
              </a:rPr>
              <a:t>Today:</a:t>
            </a:r>
          </a:p>
          <a:p>
            <a:pPr marL="285750" indent="-285750">
              <a:buSzPct val="80000"/>
              <a:buFont typeface="System Font Regular"/>
              <a:buChar char="🔦"/>
            </a:pPr>
            <a:r>
              <a:rPr lang="en-US" sz="1800" dirty="0"/>
              <a:t>See some examples created by some of our “early adopters”!</a:t>
            </a:r>
          </a:p>
          <a:p>
            <a:pPr marL="285750" indent="-285750">
              <a:buSzPct val="80000"/>
              <a:buFont typeface="System Font Regular"/>
              <a:buChar char="💡"/>
            </a:pPr>
            <a:r>
              <a:rPr lang="en-US" sz="1800" dirty="0"/>
              <a:t>Get inspired!</a:t>
            </a:r>
          </a:p>
          <a:p>
            <a:pPr marL="285750" indent="-285750">
              <a:buSzPct val="80000"/>
              <a:buFont typeface="System Font Regular"/>
              <a:buChar char="👷"/>
            </a:pPr>
            <a:r>
              <a:rPr lang="en-US" sz="1800" dirty="0"/>
              <a:t>Hands-on building time!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96F6BD-832E-00C9-C048-E2EB816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our AI ecosystem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8B0EF-76A6-5093-5A4F-C6C8098A20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ai.dartmouth.edu in 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7B218-8F51-07BF-CCA5-6471231ABA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758332-AC9A-C033-8023-6B508809975E}"/>
              </a:ext>
            </a:extLst>
          </p:cNvPr>
          <p:cNvGrpSpPr/>
          <p:nvPr/>
        </p:nvGrpSpPr>
        <p:grpSpPr>
          <a:xfrm>
            <a:off x="10310722" y="1918996"/>
            <a:ext cx="555495" cy="1388151"/>
            <a:chOff x="10310722" y="1918996"/>
            <a:chExt cx="555495" cy="1388151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ED748C8C-FB5F-6E3B-9251-312FD33E52C6}"/>
                </a:ext>
              </a:extLst>
            </p:cNvPr>
            <p:cNvSpPr/>
            <p:nvPr/>
          </p:nvSpPr>
          <p:spPr>
            <a:xfrm rot="14274785">
              <a:off x="9786824" y="2451708"/>
              <a:ext cx="1388151" cy="322728"/>
            </a:xfrm>
            <a:custGeom>
              <a:avLst/>
              <a:gdLst>
                <a:gd name="connsiteX0" fmla="*/ 61 w 930152"/>
                <a:gd name="connsiteY0" fmla="*/ 215821 h 216249"/>
                <a:gd name="connsiteX1" fmla="*/ 930213 w 930152"/>
                <a:gd name="connsiteY1" fmla="*/ -428 h 21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0152" h="216249">
                  <a:moveTo>
                    <a:pt x="61" y="215821"/>
                  </a:moveTo>
                  <a:lnTo>
                    <a:pt x="930213" y="-428"/>
                  </a:lnTo>
                </a:path>
              </a:pathLst>
            </a:custGeom>
            <a:solidFill>
              <a:srgbClr val="000000"/>
            </a:solidFill>
            <a:ln w="12676" cap="rnd">
              <a:solidFill>
                <a:srgbClr val="000000"/>
              </a:solidFill>
              <a:prstDash val="solid"/>
              <a:round/>
              <a:headEnd type="none"/>
              <a:tailEnd type="arrow"/>
            </a:ln>
          </p:spPr>
          <p:txBody>
            <a:bodyPr rtlCol="0" anchor="ctr"/>
            <a:lstStyle/>
            <a:p>
              <a:endParaRPr lang="en-US" sz="5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B41598F-7B58-9E13-2BB9-33CE3F320D25}"/>
                </a:ext>
              </a:extLst>
            </p:cNvPr>
            <p:cNvSpPr txBox="1"/>
            <p:nvPr/>
          </p:nvSpPr>
          <p:spPr>
            <a:xfrm>
              <a:off x="10310722" y="2252091"/>
              <a:ext cx="555495" cy="25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00" spc="0" baseline="0">
                  <a:ln/>
                  <a:solidFill>
                    <a:srgbClr val="000000"/>
                  </a:solidFill>
                  <a:latin typeface="Virgil"/>
                  <a:sym typeface="Virgil"/>
                  <a:rtl val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BA9699-C378-44D8-7CA0-8F9F4AE88E0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Teaching:</a:t>
            </a:r>
          </a:p>
          <a:p>
            <a:pPr marL="457200" indent="-457200">
              <a:buSzPct val="80000"/>
              <a:buFont typeface="System Font Regular"/>
              <a:buChar char="🤒"/>
            </a:pPr>
            <a:r>
              <a:rPr lang="en-US" dirty="0"/>
              <a:t>AI Patient Actor (Thomas </a:t>
            </a:r>
            <a:r>
              <a:rPr lang="en-US" dirty="0" err="1"/>
              <a:t>Thesen</a:t>
            </a:r>
            <a:r>
              <a:rPr lang="en-US" dirty="0"/>
              <a:t>, Geisel)</a:t>
            </a:r>
          </a:p>
          <a:p>
            <a:pPr marL="457200" indent="-457200">
              <a:buSzPct val="80000"/>
              <a:buFont typeface="System Font Regular"/>
              <a:buChar char="🤝"/>
            </a:pPr>
            <a:r>
              <a:rPr lang="en-US" dirty="0"/>
              <a:t>AI Negotiator (Aram </a:t>
            </a:r>
            <a:r>
              <a:rPr lang="en-US" dirty="0" err="1"/>
              <a:t>Donigian</a:t>
            </a:r>
            <a:r>
              <a:rPr lang="en-US" dirty="0"/>
              <a:t>, Tuck)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Research:</a:t>
            </a:r>
          </a:p>
          <a:p>
            <a:pPr marL="457200" indent="-457200">
              <a:buSzPct val="80000"/>
              <a:buFont typeface="System Font Regular"/>
              <a:buChar char="🎭"/>
            </a:pPr>
            <a:r>
              <a:rPr lang="en-US" dirty="0"/>
              <a:t>French play announcements (Scott Sanders, French &amp; Italian)</a:t>
            </a:r>
          </a:p>
          <a:p>
            <a:pPr marL="457200" indent="-457200">
              <a:buSzPct val="80000"/>
              <a:buFont typeface="System Font Regular"/>
              <a:buChar char="🤩"/>
            </a:pPr>
            <a:r>
              <a:rPr lang="en-US" dirty="0"/>
              <a:t>44 Billion Moments of Joy (John Bell, Film &amp; Media Studies)</a:t>
            </a:r>
          </a:p>
          <a:p>
            <a:pPr marL="457200" indent="-457200">
              <a:buSzPct val="80000"/>
              <a:buFont typeface="System Font Regular"/>
              <a:buChar char="🧭"/>
            </a:pPr>
            <a:r>
              <a:rPr lang="en-US" dirty="0"/>
              <a:t>Finance Navigator (Lisa Wallace, Finance)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85646F-8D79-A4F7-AD97-C0C4119C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showcase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556C-ABF2-CEF4-FA60-D02C39AAD0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ai.dartmouth.edu in Action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0D84D-D431-D253-8648-48117D1ADC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423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271</TotalTime>
  <Words>1162</Words>
  <Application>Microsoft Macintosh PowerPoint</Application>
  <PresentationFormat>Widescreen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Highway Gothic</vt:lpstr>
      <vt:lpstr>Menlo</vt:lpstr>
      <vt:lpstr>National 2</vt:lpstr>
      <vt:lpstr>National 2 Light</vt:lpstr>
      <vt:lpstr>National 2 Medium</vt:lpstr>
      <vt:lpstr>System Font Regular</vt:lpstr>
      <vt:lpstr>Virgil</vt:lpstr>
      <vt:lpstr>Dartmouth</vt:lpstr>
      <vt:lpstr>PowerPoint Presentation</vt:lpstr>
      <vt:lpstr>ai.dartmouth.edu in Action Showcasing Innovative Projects and Use Cases </vt:lpstr>
      <vt:lpstr>Goals of this session</vt:lpstr>
      <vt:lpstr>AI user framework</vt:lpstr>
      <vt:lpstr>Overview of our AI ecosystem</vt:lpstr>
      <vt:lpstr>Overview of our AI ecosystem</vt:lpstr>
      <vt:lpstr>Overview of our AI ecosystem</vt:lpstr>
      <vt:lpstr>Overview of our AI ecosystem</vt:lpstr>
      <vt:lpstr>Project showcase</vt:lpstr>
      <vt:lpstr>Project Showcase AI Patient Actor (Thomas Thesen, Geisel)</vt:lpstr>
      <vt:lpstr>Project Showcase AI Negotiator (Aram Donigian, Tuck)</vt:lpstr>
      <vt:lpstr>Project Showcase French Plays (Scott Sanders, French &amp; Italian)</vt:lpstr>
      <vt:lpstr>Project Showcase 44 Billion Moments of Joy (John Bell, Film &amp; Media Studies)</vt:lpstr>
      <vt:lpstr>Project Showcase Finance Navigator (Lisa Wallace, Finance) </vt:lpstr>
      <vt:lpstr>Project Showcase Get inspired!</vt:lpstr>
      <vt:lpstr>Hands on Two sides of the same coin</vt:lpstr>
      <vt:lpstr>Wrap-up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106</cp:revision>
  <cp:lastPrinted>2018-02-22T17:02:12Z</cp:lastPrinted>
  <dcterms:created xsi:type="dcterms:W3CDTF">2024-09-03T13:06:05Z</dcterms:created>
  <dcterms:modified xsi:type="dcterms:W3CDTF">2024-09-06T21:05:39Z</dcterms:modified>
  <cp:category/>
</cp:coreProperties>
</file>