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B0C0F-02C3-7842-A411-B336A249D47D}" type="doc">
      <dgm:prSet loTypeId="urn:microsoft.com/office/officeart/2005/8/layout/orgChart1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73FAE4F-07E1-504E-9F5C-FB622B5ADCDD}">
      <dgm:prSet phldrT="[Text]" custT="1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r>
            <a:rPr lang="en-US" sz="4400" dirty="0">
              <a:latin typeface="National 2" panose="020B0504030502020203" pitchFamily="34" charset="77"/>
            </a:rPr>
            <a:t>Animal</a:t>
          </a:r>
        </a:p>
        <a:p>
          <a:r>
            <a:rPr lang="en-US" sz="4400" dirty="0">
              <a:latin typeface="National 2" panose="020B0504030502020203" pitchFamily="34" charset="77"/>
            </a:rPr>
            <a:t>+move()</a:t>
          </a:r>
        </a:p>
      </dgm:t>
    </dgm:pt>
    <dgm:pt modelId="{FDEFB01F-91A6-FA49-895B-05E75B0C8D9D}" type="parTrans" cxnId="{480352EE-0BD1-A341-BB58-D08CD98B5BBD}">
      <dgm:prSet/>
      <dgm:spPr/>
      <dgm:t>
        <a:bodyPr/>
        <a:lstStyle/>
        <a:p>
          <a:endParaRPr lang="en-US"/>
        </a:p>
      </dgm:t>
    </dgm:pt>
    <dgm:pt modelId="{CB253428-949B-6044-A5D9-09FA73F599CA}" type="sibTrans" cxnId="{480352EE-0BD1-A341-BB58-D08CD98B5BBD}">
      <dgm:prSet/>
      <dgm:spPr/>
      <dgm:t>
        <a:bodyPr/>
        <a:lstStyle/>
        <a:p>
          <a:endParaRPr lang="en-US"/>
        </a:p>
      </dgm:t>
    </dgm:pt>
    <dgm:pt modelId="{6DF499F8-E54F-434F-B0E3-98AA51DB7B8E}">
      <dgm:prSet phldrT="[Text]" custT="1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r>
            <a:rPr lang="en-US" sz="4400" dirty="0">
              <a:latin typeface="National 2" panose="020B0504030502020203" pitchFamily="34" charset="77"/>
            </a:rPr>
            <a:t>Dog</a:t>
          </a:r>
        </a:p>
        <a:p>
          <a:r>
            <a:rPr lang="en-US" sz="4400" dirty="0">
              <a:latin typeface="National 2" panose="020B0504030502020203" pitchFamily="34" charset="77"/>
            </a:rPr>
            <a:t>+bark()</a:t>
          </a:r>
        </a:p>
      </dgm:t>
    </dgm:pt>
    <dgm:pt modelId="{0FCD05DC-0D14-4143-9410-33B0CCF7C153}" type="parTrans" cxnId="{65DB9B9F-66F7-464E-AD9F-6E91984AEE2C}">
      <dgm:prSet/>
      <dgm:spPr>
        <a:ln w="25400">
          <a:headEnd type="stealth" w="lg" len="lg"/>
        </a:ln>
      </dgm:spPr>
      <dgm:t>
        <a:bodyPr/>
        <a:lstStyle/>
        <a:p>
          <a:endParaRPr lang="en-US"/>
        </a:p>
      </dgm:t>
    </dgm:pt>
    <dgm:pt modelId="{4D2AE7C7-B7F0-7043-B78B-776AF9E511BA}" type="sibTrans" cxnId="{65DB9B9F-66F7-464E-AD9F-6E91984AEE2C}">
      <dgm:prSet/>
      <dgm:spPr/>
      <dgm:t>
        <a:bodyPr/>
        <a:lstStyle/>
        <a:p>
          <a:endParaRPr lang="en-US"/>
        </a:p>
      </dgm:t>
    </dgm:pt>
    <dgm:pt modelId="{FA699B05-BA43-5A45-A066-9BCC5D23D616}" type="pres">
      <dgm:prSet presAssocID="{5D1B0C0F-02C3-7842-A411-B336A249D4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304A48-82BC-5545-B069-6C99A8EE3B29}" type="pres">
      <dgm:prSet presAssocID="{473FAE4F-07E1-504E-9F5C-FB622B5ADCDD}" presName="hierRoot1" presStyleCnt="0">
        <dgm:presLayoutVars>
          <dgm:hierBranch val="init"/>
        </dgm:presLayoutVars>
      </dgm:prSet>
      <dgm:spPr/>
    </dgm:pt>
    <dgm:pt modelId="{0BB3FC5D-4AB4-AB4F-A16B-813415ADF3DC}" type="pres">
      <dgm:prSet presAssocID="{473FAE4F-07E1-504E-9F5C-FB622B5ADCDD}" presName="rootComposite1" presStyleCnt="0"/>
      <dgm:spPr/>
    </dgm:pt>
    <dgm:pt modelId="{4A4BF278-0C26-7A48-8FC1-4F75450269DE}" type="pres">
      <dgm:prSet presAssocID="{473FAE4F-07E1-504E-9F5C-FB622B5ADCDD}" presName="rootText1" presStyleLbl="node0" presStyleIdx="0" presStyleCnt="1">
        <dgm:presLayoutVars>
          <dgm:chPref val="3"/>
        </dgm:presLayoutVars>
      </dgm:prSet>
      <dgm:spPr/>
    </dgm:pt>
    <dgm:pt modelId="{CFA1D033-BAC2-704B-B620-300559D57AAE}" type="pres">
      <dgm:prSet presAssocID="{473FAE4F-07E1-504E-9F5C-FB622B5ADCDD}" presName="rootConnector1" presStyleLbl="node1" presStyleIdx="0" presStyleCnt="0"/>
      <dgm:spPr/>
    </dgm:pt>
    <dgm:pt modelId="{9004177B-03E9-014A-A657-C24DD8571E61}" type="pres">
      <dgm:prSet presAssocID="{473FAE4F-07E1-504E-9F5C-FB622B5ADCDD}" presName="hierChild2" presStyleCnt="0"/>
      <dgm:spPr/>
    </dgm:pt>
    <dgm:pt modelId="{DDB34482-7710-0C4B-A15F-9F8145D26CDC}" type="pres">
      <dgm:prSet presAssocID="{0FCD05DC-0D14-4143-9410-33B0CCF7C153}" presName="Name37" presStyleLbl="parChTrans1D2" presStyleIdx="0" presStyleCnt="1"/>
      <dgm:spPr/>
    </dgm:pt>
    <dgm:pt modelId="{53E4D4E1-DB4C-DC4F-9F2F-7AEA7BE27C27}" type="pres">
      <dgm:prSet presAssocID="{6DF499F8-E54F-434F-B0E3-98AA51DB7B8E}" presName="hierRoot2" presStyleCnt="0">
        <dgm:presLayoutVars>
          <dgm:hierBranch val="init"/>
        </dgm:presLayoutVars>
      </dgm:prSet>
      <dgm:spPr/>
    </dgm:pt>
    <dgm:pt modelId="{122A5EAC-7815-964E-B062-F9BFF79310D9}" type="pres">
      <dgm:prSet presAssocID="{6DF499F8-E54F-434F-B0E3-98AA51DB7B8E}" presName="rootComposite" presStyleCnt="0"/>
      <dgm:spPr/>
    </dgm:pt>
    <dgm:pt modelId="{907CE45E-A91C-BF4F-B736-3B41FF534B50}" type="pres">
      <dgm:prSet presAssocID="{6DF499F8-E54F-434F-B0E3-98AA51DB7B8E}" presName="rootText" presStyleLbl="node2" presStyleIdx="0" presStyleCnt="1">
        <dgm:presLayoutVars>
          <dgm:chPref val="3"/>
        </dgm:presLayoutVars>
      </dgm:prSet>
      <dgm:spPr/>
    </dgm:pt>
    <dgm:pt modelId="{8E9AB930-42A0-3D4E-BD5F-23612745F076}" type="pres">
      <dgm:prSet presAssocID="{6DF499F8-E54F-434F-B0E3-98AA51DB7B8E}" presName="rootConnector" presStyleLbl="node2" presStyleIdx="0" presStyleCnt="1"/>
      <dgm:spPr/>
    </dgm:pt>
    <dgm:pt modelId="{C8B69BE9-43E1-F745-8EB9-2FFE39E195C1}" type="pres">
      <dgm:prSet presAssocID="{6DF499F8-E54F-434F-B0E3-98AA51DB7B8E}" presName="hierChild4" presStyleCnt="0"/>
      <dgm:spPr/>
    </dgm:pt>
    <dgm:pt modelId="{36574B96-8EC7-4A45-B688-7206974166F1}" type="pres">
      <dgm:prSet presAssocID="{6DF499F8-E54F-434F-B0E3-98AA51DB7B8E}" presName="hierChild5" presStyleCnt="0"/>
      <dgm:spPr/>
    </dgm:pt>
    <dgm:pt modelId="{847B3936-3529-EA43-AB88-D5D1F009C712}" type="pres">
      <dgm:prSet presAssocID="{473FAE4F-07E1-504E-9F5C-FB622B5ADCDD}" presName="hierChild3" presStyleCnt="0"/>
      <dgm:spPr/>
    </dgm:pt>
  </dgm:ptLst>
  <dgm:cxnLst>
    <dgm:cxn modelId="{EA6F3E33-96A5-4F43-AF6A-60B3177F6428}" type="presOf" srcId="{5D1B0C0F-02C3-7842-A411-B336A249D47D}" destId="{FA699B05-BA43-5A45-A066-9BCC5D23D616}" srcOrd="0" destOrd="0" presId="urn:microsoft.com/office/officeart/2005/8/layout/orgChart1"/>
    <dgm:cxn modelId="{BFBA2B44-9BCD-4B4E-8F75-0C1B90ACCD8B}" type="presOf" srcId="{0FCD05DC-0D14-4143-9410-33B0CCF7C153}" destId="{DDB34482-7710-0C4B-A15F-9F8145D26CDC}" srcOrd="0" destOrd="0" presId="urn:microsoft.com/office/officeart/2005/8/layout/orgChart1"/>
    <dgm:cxn modelId="{8768F56C-49C8-4C4A-BF1E-B6F6FE2D4BA6}" type="presOf" srcId="{6DF499F8-E54F-434F-B0E3-98AA51DB7B8E}" destId="{907CE45E-A91C-BF4F-B736-3B41FF534B50}" srcOrd="0" destOrd="0" presId="urn:microsoft.com/office/officeart/2005/8/layout/orgChart1"/>
    <dgm:cxn modelId="{403BE490-CCC3-4B4A-8A28-6A94D41698F0}" type="presOf" srcId="{473FAE4F-07E1-504E-9F5C-FB622B5ADCDD}" destId="{CFA1D033-BAC2-704B-B620-300559D57AAE}" srcOrd="1" destOrd="0" presId="urn:microsoft.com/office/officeart/2005/8/layout/orgChart1"/>
    <dgm:cxn modelId="{65DB9B9F-66F7-464E-AD9F-6E91984AEE2C}" srcId="{473FAE4F-07E1-504E-9F5C-FB622B5ADCDD}" destId="{6DF499F8-E54F-434F-B0E3-98AA51DB7B8E}" srcOrd="0" destOrd="0" parTransId="{0FCD05DC-0D14-4143-9410-33B0CCF7C153}" sibTransId="{4D2AE7C7-B7F0-7043-B78B-776AF9E511BA}"/>
    <dgm:cxn modelId="{6CA345A8-EED1-644E-AA93-0FD3D459E5F7}" type="presOf" srcId="{6DF499F8-E54F-434F-B0E3-98AA51DB7B8E}" destId="{8E9AB930-42A0-3D4E-BD5F-23612745F076}" srcOrd="1" destOrd="0" presId="urn:microsoft.com/office/officeart/2005/8/layout/orgChart1"/>
    <dgm:cxn modelId="{265830AC-68F5-2E4A-A39B-49C05DBDC0AE}" type="presOf" srcId="{473FAE4F-07E1-504E-9F5C-FB622B5ADCDD}" destId="{4A4BF278-0C26-7A48-8FC1-4F75450269DE}" srcOrd="0" destOrd="0" presId="urn:microsoft.com/office/officeart/2005/8/layout/orgChart1"/>
    <dgm:cxn modelId="{480352EE-0BD1-A341-BB58-D08CD98B5BBD}" srcId="{5D1B0C0F-02C3-7842-A411-B336A249D47D}" destId="{473FAE4F-07E1-504E-9F5C-FB622B5ADCDD}" srcOrd="0" destOrd="0" parTransId="{FDEFB01F-91A6-FA49-895B-05E75B0C8D9D}" sibTransId="{CB253428-949B-6044-A5D9-09FA73F599CA}"/>
    <dgm:cxn modelId="{82723F9F-E295-D84B-94D0-5E136EE0325B}" type="presParOf" srcId="{FA699B05-BA43-5A45-A066-9BCC5D23D616}" destId="{A4304A48-82BC-5545-B069-6C99A8EE3B29}" srcOrd="0" destOrd="0" presId="urn:microsoft.com/office/officeart/2005/8/layout/orgChart1"/>
    <dgm:cxn modelId="{9A064D22-D07E-6C41-B86E-ED1ACBD102E8}" type="presParOf" srcId="{A4304A48-82BC-5545-B069-6C99A8EE3B29}" destId="{0BB3FC5D-4AB4-AB4F-A16B-813415ADF3DC}" srcOrd="0" destOrd="0" presId="urn:microsoft.com/office/officeart/2005/8/layout/orgChart1"/>
    <dgm:cxn modelId="{6C540188-772C-C44D-9B16-BF718C646E64}" type="presParOf" srcId="{0BB3FC5D-4AB4-AB4F-A16B-813415ADF3DC}" destId="{4A4BF278-0C26-7A48-8FC1-4F75450269DE}" srcOrd="0" destOrd="0" presId="urn:microsoft.com/office/officeart/2005/8/layout/orgChart1"/>
    <dgm:cxn modelId="{76098CA7-C87E-8141-A899-356FD7EACB5E}" type="presParOf" srcId="{0BB3FC5D-4AB4-AB4F-A16B-813415ADF3DC}" destId="{CFA1D033-BAC2-704B-B620-300559D57AAE}" srcOrd="1" destOrd="0" presId="urn:microsoft.com/office/officeart/2005/8/layout/orgChart1"/>
    <dgm:cxn modelId="{D4141CE7-AAFB-414F-864D-3D7DF8BB4369}" type="presParOf" srcId="{A4304A48-82BC-5545-B069-6C99A8EE3B29}" destId="{9004177B-03E9-014A-A657-C24DD8571E61}" srcOrd="1" destOrd="0" presId="urn:microsoft.com/office/officeart/2005/8/layout/orgChart1"/>
    <dgm:cxn modelId="{362DED0A-43D1-A546-B923-A85640C1C463}" type="presParOf" srcId="{9004177B-03E9-014A-A657-C24DD8571E61}" destId="{DDB34482-7710-0C4B-A15F-9F8145D26CDC}" srcOrd="0" destOrd="0" presId="urn:microsoft.com/office/officeart/2005/8/layout/orgChart1"/>
    <dgm:cxn modelId="{79947B0C-9CD1-7E44-9E32-765BC903931F}" type="presParOf" srcId="{9004177B-03E9-014A-A657-C24DD8571E61}" destId="{53E4D4E1-DB4C-DC4F-9F2F-7AEA7BE27C27}" srcOrd="1" destOrd="0" presId="urn:microsoft.com/office/officeart/2005/8/layout/orgChart1"/>
    <dgm:cxn modelId="{4D3393C1-D193-4446-ABD5-B8C8205D21FF}" type="presParOf" srcId="{53E4D4E1-DB4C-DC4F-9F2F-7AEA7BE27C27}" destId="{122A5EAC-7815-964E-B062-F9BFF79310D9}" srcOrd="0" destOrd="0" presId="urn:microsoft.com/office/officeart/2005/8/layout/orgChart1"/>
    <dgm:cxn modelId="{AF6B93B6-7704-5742-9BC8-AB032BD23624}" type="presParOf" srcId="{122A5EAC-7815-964E-B062-F9BFF79310D9}" destId="{907CE45E-A91C-BF4F-B736-3B41FF534B50}" srcOrd="0" destOrd="0" presId="urn:microsoft.com/office/officeart/2005/8/layout/orgChart1"/>
    <dgm:cxn modelId="{44917EA1-0F0C-5542-B4CA-527448E066FE}" type="presParOf" srcId="{122A5EAC-7815-964E-B062-F9BFF79310D9}" destId="{8E9AB930-42A0-3D4E-BD5F-23612745F076}" srcOrd="1" destOrd="0" presId="urn:microsoft.com/office/officeart/2005/8/layout/orgChart1"/>
    <dgm:cxn modelId="{2CA49C0D-70F1-4049-AA2D-36581200D536}" type="presParOf" srcId="{53E4D4E1-DB4C-DC4F-9F2F-7AEA7BE27C27}" destId="{C8B69BE9-43E1-F745-8EB9-2FFE39E195C1}" srcOrd="1" destOrd="0" presId="urn:microsoft.com/office/officeart/2005/8/layout/orgChart1"/>
    <dgm:cxn modelId="{21FB9571-8E27-F645-A0D1-FECB9BD228C3}" type="presParOf" srcId="{53E4D4E1-DB4C-DC4F-9F2F-7AEA7BE27C27}" destId="{36574B96-8EC7-4A45-B688-7206974166F1}" srcOrd="2" destOrd="0" presId="urn:microsoft.com/office/officeart/2005/8/layout/orgChart1"/>
    <dgm:cxn modelId="{F00A8CF9-5674-0940-8C34-BF7AF1BB41CF}" type="presParOf" srcId="{A4304A48-82BC-5545-B069-6C99A8EE3B29}" destId="{847B3936-3529-EA43-AB88-D5D1F009C7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B0C0F-02C3-7842-A411-B336A249D47D}" type="doc">
      <dgm:prSet loTypeId="urn:microsoft.com/office/officeart/2005/8/layout/orgChart1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73FAE4F-07E1-504E-9F5C-FB622B5ADCDD}">
      <dgm:prSet phldrT="[Text]" custT="1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r>
            <a:rPr lang="en-US" sz="4400" dirty="0">
              <a:latin typeface="National 2" panose="020B0504030502020203" pitchFamily="34" charset="77"/>
            </a:rPr>
            <a:t>Animal</a:t>
          </a:r>
        </a:p>
        <a:p>
          <a:r>
            <a:rPr lang="en-US" sz="4400" dirty="0">
              <a:latin typeface="National 2" panose="020B0504030502020203" pitchFamily="34" charset="77"/>
            </a:rPr>
            <a:t>+move()</a:t>
          </a:r>
        </a:p>
      </dgm:t>
    </dgm:pt>
    <dgm:pt modelId="{FDEFB01F-91A6-FA49-895B-05E75B0C8D9D}" type="parTrans" cxnId="{480352EE-0BD1-A341-BB58-D08CD98B5BBD}">
      <dgm:prSet/>
      <dgm:spPr/>
      <dgm:t>
        <a:bodyPr/>
        <a:lstStyle/>
        <a:p>
          <a:endParaRPr lang="en-US"/>
        </a:p>
      </dgm:t>
    </dgm:pt>
    <dgm:pt modelId="{CB253428-949B-6044-A5D9-09FA73F599CA}" type="sibTrans" cxnId="{480352EE-0BD1-A341-BB58-D08CD98B5BBD}">
      <dgm:prSet/>
      <dgm:spPr/>
      <dgm:t>
        <a:bodyPr/>
        <a:lstStyle/>
        <a:p>
          <a:endParaRPr lang="en-US"/>
        </a:p>
      </dgm:t>
    </dgm:pt>
    <dgm:pt modelId="{6DF499F8-E54F-434F-B0E3-98AA51DB7B8E}">
      <dgm:prSet phldrT="[Text]" custT="1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r>
            <a:rPr lang="en-US" sz="4400" dirty="0">
              <a:latin typeface="National 2" panose="020B0504030502020203" pitchFamily="34" charset="77"/>
            </a:rPr>
            <a:t>Dog</a:t>
          </a:r>
        </a:p>
        <a:p>
          <a:r>
            <a:rPr lang="en-US" sz="4400" dirty="0">
              <a:latin typeface="National 2" panose="020B0504030502020203" pitchFamily="34" charset="77"/>
            </a:rPr>
            <a:t>+bark()</a:t>
          </a:r>
        </a:p>
      </dgm:t>
    </dgm:pt>
    <dgm:pt modelId="{0FCD05DC-0D14-4143-9410-33B0CCF7C153}" type="parTrans" cxnId="{65DB9B9F-66F7-464E-AD9F-6E91984AEE2C}">
      <dgm:prSet/>
      <dgm:spPr>
        <a:ln w="25400">
          <a:headEnd type="stealth" w="lg" len="lg"/>
        </a:ln>
      </dgm:spPr>
      <dgm:t>
        <a:bodyPr/>
        <a:lstStyle/>
        <a:p>
          <a:endParaRPr lang="en-US"/>
        </a:p>
      </dgm:t>
    </dgm:pt>
    <dgm:pt modelId="{4D2AE7C7-B7F0-7043-B78B-776AF9E511BA}" type="sibTrans" cxnId="{65DB9B9F-66F7-464E-AD9F-6E91984AEE2C}">
      <dgm:prSet/>
      <dgm:spPr/>
      <dgm:t>
        <a:bodyPr/>
        <a:lstStyle/>
        <a:p>
          <a:endParaRPr lang="en-US"/>
        </a:p>
      </dgm:t>
    </dgm:pt>
    <dgm:pt modelId="{F7617E85-18CA-234D-AF74-BCB06D0C8933}">
      <dgm:prSet custT="1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pPr marL="0"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Cat</a:t>
          </a:r>
        </a:p>
        <a:p>
          <a:pPr marL="0"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+meow()</a:t>
          </a:r>
        </a:p>
      </dgm:t>
    </dgm:pt>
    <dgm:pt modelId="{645BEA2D-5159-184D-AB25-1A6A7E099E15}" type="parTrans" cxnId="{596A50DD-BBCF-8447-8638-4A05A9AA0449}">
      <dgm:prSet/>
      <dgm:spPr>
        <a:ln w="254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365FBA9-E9F6-2548-89C7-39AD729C8929}" type="sibTrans" cxnId="{596A50DD-BBCF-8447-8638-4A05A9AA0449}">
      <dgm:prSet/>
      <dgm:spPr/>
      <dgm:t>
        <a:bodyPr/>
        <a:lstStyle/>
        <a:p>
          <a:endParaRPr lang="en-US"/>
        </a:p>
      </dgm:t>
    </dgm:pt>
    <dgm:pt modelId="{FA699B05-BA43-5A45-A066-9BCC5D23D616}" type="pres">
      <dgm:prSet presAssocID="{5D1B0C0F-02C3-7842-A411-B336A249D4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304A48-82BC-5545-B069-6C99A8EE3B29}" type="pres">
      <dgm:prSet presAssocID="{473FAE4F-07E1-504E-9F5C-FB622B5ADCDD}" presName="hierRoot1" presStyleCnt="0">
        <dgm:presLayoutVars>
          <dgm:hierBranch val="init"/>
        </dgm:presLayoutVars>
      </dgm:prSet>
      <dgm:spPr/>
    </dgm:pt>
    <dgm:pt modelId="{0BB3FC5D-4AB4-AB4F-A16B-813415ADF3DC}" type="pres">
      <dgm:prSet presAssocID="{473FAE4F-07E1-504E-9F5C-FB622B5ADCDD}" presName="rootComposite1" presStyleCnt="0"/>
      <dgm:spPr/>
    </dgm:pt>
    <dgm:pt modelId="{4A4BF278-0C26-7A48-8FC1-4F75450269DE}" type="pres">
      <dgm:prSet presAssocID="{473FAE4F-07E1-504E-9F5C-FB622B5ADCDD}" presName="rootText1" presStyleLbl="node0" presStyleIdx="0" presStyleCnt="1">
        <dgm:presLayoutVars>
          <dgm:chPref val="3"/>
        </dgm:presLayoutVars>
      </dgm:prSet>
      <dgm:spPr/>
    </dgm:pt>
    <dgm:pt modelId="{CFA1D033-BAC2-704B-B620-300559D57AAE}" type="pres">
      <dgm:prSet presAssocID="{473FAE4F-07E1-504E-9F5C-FB622B5ADCDD}" presName="rootConnector1" presStyleLbl="node1" presStyleIdx="0" presStyleCnt="0"/>
      <dgm:spPr/>
    </dgm:pt>
    <dgm:pt modelId="{9004177B-03E9-014A-A657-C24DD8571E61}" type="pres">
      <dgm:prSet presAssocID="{473FAE4F-07E1-504E-9F5C-FB622B5ADCDD}" presName="hierChild2" presStyleCnt="0"/>
      <dgm:spPr/>
    </dgm:pt>
    <dgm:pt modelId="{DDB34482-7710-0C4B-A15F-9F8145D26CDC}" type="pres">
      <dgm:prSet presAssocID="{0FCD05DC-0D14-4143-9410-33B0CCF7C153}" presName="Name37" presStyleLbl="parChTrans1D2" presStyleIdx="0" presStyleCnt="2"/>
      <dgm:spPr/>
    </dgm:pt>
    <dgm:pt modelId="{53E4D4E1-DB4C-DC4F-9F2F-7AEA7BE27C27}" type="pres">
      <dgm:prSet presAssocID="{6DF499F8-E54F-434F-B0E3-98AA51DB7B8E}" presName="hierRoot2" presStyleCnt="0">
        <dgm:presLayoutVars>
          <dgm:hierBranch val="init"/>
        </dgm:presLayoutVars>
      </dgm:prSet>
      <dgm:spPr/>
    </dgm:pt>
    <dgm:pt modelId="{122A5EAC-7815-964E-B062-F9BFF79310D9}" type="pres">
      <dgm:prSet presAssocID="{6DF499F8-E54F-434F-B0E3-98AA51DB7B8E}" presName="rootComposite" presStyleCnt="0"/>
      <dgm:spPr/>
    </dgm:pt>
    <dgm:pt modelId="{907CE45E-A91C-BF4F-B736-3B41FF534B50}" type="pres">
      <dgm:prSet presAssocID="{6DF499F8-E54F-434F-B0E3-98AA51DB7B8E}" presName="rootText" presStyleLbl="node2" presStyleIdx="0" presStyleCnt="2">
        <dgm:presLayoutVars>
          <dgm:chPref val="3"/>
        </dgm:presLayoutVars>
      </dgm:prSet>
      <dgm:spPr/>
    </dgm:pt>
    <dgm:pt modelId="{8E9AB930-42A0-3D4E-BD5F-23612745F076}" type="pres">
      <dgm:prSet presAssocID="{6DF499F8-E54F-434F-B0E3-98AA51DB7B8E}" presName="rootConnector" presStyleLbl="node2" presStyleIdx="0" presStyleCnt="2"/>
      <dgm:spPr/>
    </dgm:pt>
    <dgm:pt modelId="{C8B69BE9-43E1-F745-8EB9-2FFE39E195C1}" type="pres">
      <dgm:prSet presAssocID="{6DF499F8-E54F-434F-B0E3-98AA51DB7B8E}" presName="hierChild4" presStyleCnt="0"/>
      <dgm:spPr/>
    </dgm:pt>
    <dgm:pt modelId="{36574B96-8EC7-4A45-B688-7206974166F1}" type="pres">
      <dgm:prSet presAssocID="{6DF499F8-E54F-434F-B0E3-98AA51DB7B8E}" presName="hierChild5" presStyleCnt="0"/>
      <dgm:spPr/>
    </dgm:pt>
    <dgm:pt modelId="{1E256725-94BF-5344-8550-CF34BA001B53}" type="pres">
      <dgm:prSet presAssocID="{645BEA2D-5159-184D-AB25-1A6A7E099E15}" presName="Name37" presStyleLbl="parChTrans1D2" presStyleIdx="1" presStyleCnt="2"/>
      <dgm:spPr/>
    </dgm:pt>
    <dgm:pt modelId="{DF49D9AE-7A0A-5B44-AF96-2460506F8D0E}" type="pres">
      <dgm:prSet presAssocID="{F7617E85-18CA-234D-AF74-BCB06D0C8933}" presName="hierRoot2" presStyleCnt="0">
        <dgm:presLayoutVars>
          <dgm:hierBranch val="init"/>
        </dgm:presLayoutVars>
      </dgm:prSet>
      <dgm:spPr/>
    </dgm:pt>
    <dgm:pt modelId="{74CB293A-680D-6449-8E0C-B5066312CAC3}" type="pres">
      <dgm:prSet presAssocID="{F7617E85-18CA-234D-AF74-BCB06D0C8933}" presName="rootComposite" presStyleCnt="0"/>
      <dgm:spPr/>
    </dgm:pt>
    <dgm:pt modelId="{645091AE-5C0F-7B46-A82D-F4A1B34F1B0A}" type="pres">
      <dgm:prSet presAssocID="{F7617E85-18CA-234D-AF74-BCB06D0C8933}" presName="rootText" presStyleLbl="node2" presStyleIdx="1" presStyleCnt="2">
        <dgm:presLayoutVars>
          <dgm:chPref val="3"/>
        </dgm:presLayoutVars>
      </dgm:prSet>
      <dgm:spPr/>
    </dgm:pt>
    <dgm:pt modelId="{32928DB1-965E-0C45-8466-C0A80DAF68AB}" type="pres">
      <dgm:prSet presAssocID="{F7617E85-18CA-234D-AF74-BCB06D0C8933}" presName="rootConnector" presStyleLbl="node2" presStyleIdx="1" presStyleCnt="2"/>
      <dgm:spPr/>
    </dgm:pt>
    <dgm:pt modelId="{127147CE-BB8B-CD4E-84E7-7A8E309AF529}" type="pres">
      <dgm:prSet presAssocID="{F7617E85-18CA-234D-AF74-BCB06D0C8933}" presName="hierChild4" presStyleCnt="0"/>
      <dgm:spPr/>
    </dgm:pt>
    <dgm:pt modelId="{DA019382-AF10-2E41-957B-61BC06FD76FA}" type="pres">
      <dgm:prSet presAssocID="{F7617E85-18CA-234D-AF74-BCB06D0C8933}" presName="hierChild5" presStyleCnt="0"/>
      <dgm:spPr/>
    </dgm:pt>
    <dgm:pt modelId="{847B3936-3529-EA43-AB88-D5D1F009C712}" type="pres">
      <dgm:prSet presAssocID="{473FAE4F-07E1-504E-9F5C-FB622B5ADCDD}" presName="hierChild3" presStyleCnt="0"/>
      <dgm:spPr/>
    </dgm:pt>
  </dgm:ptLst>
  <dgm:cxnLst>
    <dgm:cxn modelId="{4C60511D-454F-E942-B40F-9C1CF953992C}" type="presOf" srcId="{F7617E85-18CA-234D-AF74-BCB06D0C8933}" destId="{645091AE-5C0F-7B46-A82D-F4A1B34F1B0A}" srcOrd="0" destOrd="0" presId="urn:microsoft.com/office/officeart/2005/8/layout/orgChart1"/>
    <dgm:cxn modelId="{EA6F3E33-96A5-4F43-AF6A-60B3177F6428}" type="presOf" srcId="{5D1B0C0F-02C3-7842-A411-B336A249D47D}" destId="{FA699B05-BA43-5A45-A066-9BCC5D23D616}" srcOrd="0" destOrd="0" presId="urn:microsoft.com/office/officeart/2005/8/layout/orgChart1"/>
    <dgm:cxn modelId="{7161CB33-DDDD-CC4C-98B6-43CCC6AC6407}" type="presOf" srcId="{645BEA2D-5159-184D-AB25-1A6A7E099E15}" destId="{1E256725-94BF-5344-8550-CF34BA001B53}" srcOrd="0" destOrd="0" presId="urn:microsoft.com/office/officeart/2005/8/layout/orgChart1"/>
    <dgm:cxn modelId="{BFBA2B44-9BCD-4B4E-8F75-0C1B90ACCD8B}" type="presOf" srcId="{0FCD05DC-0D14-4143-9410-33B0CCF7C153}" destId="{DDB34482-7710-0C4B-A15F-9F8145D26CDC}" srcOrd="0" destOrd="0" presId="urn:microsoft.com/office/officeart/2005/8/layout/orgChart1"/>
    <dgm:cxn modelId="{8768F56C-49C8-4C4A-BF1E-B6F6FE2D4BA6}" type="presOf" srcId="{6DF499F8-E54F-434F-B0E3-98AA51DB7B8E}" destId="{907CE45E-A91C-BF4F-B736-3B41FF534B50}" srcOrd="0" destOrd="0" presId="urn:microsoft.com/office/officeart/2005/8/layout/orgChart1"/>
    <dgm:cxn modelId="{403BE490-CCC3-4B4A-8A28-6A94D41698F0}" type="presOf" srcId="{473FAE4F-07E1-504E-9F5C-FB622B5ADCDD}" destId="{CFA1D033-BAC2-704B-B620-300559D57AAE}" srcOrd="1" destOrd="0" presId="urn:microsoft.com/office/officeart/2005/8/layout/orgChart1"/>
    <dgm:cxn modelId="{65DB9B9F-66F7-464E-AD9F-6E91984AEE2C}" srcId="{473FAE4F-07E1-504E-9F5C-FB622B5ADCDD}" destId="{6DF499F8-E54F-434F-B0E3-98AA51DB7B8E}" srcOrd="0" destOrd="0" parTransId="{0FCD05DC-0D14-4143-9410-33B0CCF7C153}" sibTransId="{4D2AE7C7-B7F0-7043-B78B-776AF9E511BA}"/>
    <dgm:cxn modelId="{6CA345A8-EED1-644E-AA93-0FD3D459E5F7}" type="presOf" srcId="{6DF499F8-E54F-434F-B0E3-98AA51DB7B8E}" destId="{8E9AB930-42A0-3D4E-BD5F-23612745F076}" srcOrd="1" destOrd="0" presId="urn:microsoft.com/office/officeart/2005/8/layout/orgChart1"/>
    <dgm:cxn modelId="{265830AC-68F5-2E4A-A39B-49C05DBDC0AE}" type="presOf" srcId="{473FAE4F-07E1-504E-9F5C-FB622B5ADCDD}" destId="{4A4BF278-0C26-7A48-8FC1-4F75450269DE}" srcOrd="0" destOrd="0" presId="urn:microsoft.com/office/officeart/2005/8/layout/orgChart1"/>
    <dgm:cxn modelId="{40E21ACF-F5CA-3C4E-8191-7212850F2A9A}" type="presOf" srcId="{F7617E85-18CA-234D-AF74-BCB06D0C8933}" destId="{32928DB1-965E-0C45-8466-C0A80DAF68AB}" srcOrd="1" destOrd="0" presId="urn:microsoft.com/office/officeart/2005/8/layout/orgChart1"/>
    <dgm:cxn modelId="{596A50DD-BBCF-8447-8638-4A05A9AA0449}" srcId="{473FAE4F-07E1-504E-9F5C-FB622B5ADCDD}" destId="{F7617E85-18CA-234D-AF74-BCB06D0C8933}" srcOrd="1" destOrd="0" parTransId="{645BEA2D-5159-184D-AB25-1A6A7E099E15}" sibTransId="{E365FBA9-E9F6-2548-89C7-39AD729C8929}"/>
    <dgm:cxn modelId="{480352EE-0BD1-A341-BB58-D08CD98B5BBD}" srcId="{5D1B0C0F-02C3-7842-A411-B336A249D47D}" destId="{473FAE4F-07E1-504E-9F5C-FB622B5ADCDD}" srcOrd="0" destOrd="0" parTransId="{FDEFB01F-91A6-FA49-895B-05E75B0C8D9D}" sibTransId="{CB253428-949B-6044-A5D9-09FA73F599CA}"/>
    <dgm:cxn modelId="{82723F9F-E295-D84B-94D0-5E136EE0325B}" type="presParOf" srcId="{FA699B05-BA43-5A45-A066-9BCC5D23D616}" destId="{A4304A48-82BC-5545-B069-6C99A8EE3B29}" srcOrd="0" destOrd="0" presId="urn:microsoft.com/office/officeart/2005/8/layout/orgChart1"/>
    <dgm:cxn modelId="{9A064D22-D07E-6C41-B86E-ED1ACBD102E8}" type="presParOf" srcId="{A4304A48-82BC-5545-B069-6C99A8EE3B29}" destId="{0BB3FC5D-4AB4-AB4F-A16B-813415ADF3DC}" srcOrd="0" destOrd="0" presId="urn:microsoft.com/office/officeart/2005/8/layout/orgChart1"/>
    <dgm:cxn modelId="{6C540188-772C-C44D-9B16-BF718C646E64}" type="presParOf" srcId="{0BB3FC5D-4AB4-AB4F-A16B-813415ADF3DC}" destId="{4A4BF278-0C26-7A48-8FC1-4F75450269DE}" srcOrd="0" destOrd="0" presId="urn:microsoft.com/office/officeart/2005/8/layout/orgChart1"/>
    <dgm:cxn modelId="{76098CA7-C87E-8141-A899-356FD7EACB5E}" type="presParOf" srcId="{0BB3FC5D-4AB4-AB4F-A16B-813415ADF3DC}" destId="{CFA1D033-BAC2-704B-B620-300559D57AAE}" srcOrd="1" destOrd="0" presId="urn:microsoft.com/office/officeart/2005/8/layout/orgChart1"/>
    <dgm:cxn modelId="{D4141CE7-AAFB-414F-864D-3D7DF8BB4369}" type="presParOf" srcId="{A4304A48-82BC-5545-B069-6C99A8EE3B29}" destId="{9004177B-03E9-014A-A657-C24DD8571E61}" srcOrd="1" destOrd="0" presId="urn:microsoft.com/office/officeart/2005/8/layout/orgChart1"/>
    <dgm:cxn modelId="{362DED0A-43D1-A546-B923-A85640C1C463}" type="presParOf" srcId="{9004177B-03E9-014A-A657-C24DD8571E61}" destId="{DDB34482-7710-0C4B-A15F-9F8145D26CDC}" srcOrd="0" destOrd="0" presId="urn:microsoft.com/office/officeart/2005/8/layout/orgChart1"/>
    <dgm:cxn modelId="{79947B0C-9CD1-7E44-9E32-765BC903931F}" type="presParOf" srcId="{9004177B-03E9-014A-A657-C24DD8571E61}" destId="{53E4D4E1-DB4C-DC4F-9F2F-7AEA7BE27C27}" srcOrd="1" destOrd="0" presId="urn:microsoft.com/office/officeart/2005/8/layout/orgChart1"/>
    <dgm:cxn modelId="{4D3393C1-D193-4446-ABD5-B8C8205D21FF}" type="presParOf" srcId="{53E4D4E1-DB4C-DC4F-9F2F-7AEA7BE27C27}" destId="{122A5EAC-7815-964E-B062-F9BFF79310D9}" srcOrd="0" destOrd="0" presId="urn:microsoft.com/office/officeart/2005/8/layout/orgChart1"/>
    <dgm:cxn modelId="{AF6B93B6-7704-5742-9BC8-AB032BD23624}" type="presParOf" srcId="{122A5EAC-7815-964E-B062-F9BFF79310D9}" destId="{907CE45E-A91C-BF4F-B736-3B41FF534B50}" srcOrd="0" destOrd="0" presId="urn:microsoft.com/office/officeart/2005/8/layout/orgChart1"/>
    <dgm:cxn modelId="{44917EA1-0F0C-5542-B4CA-527448E066FE}" type="presParOf" srcId="{122A5EAC-7815-964E-B062-F9BFF79310D9}" destId="{8E9AB930-42A0-3D4E-BD5F-23612745F076}" srcOrd="1" destOrd="0" presId="urn:microsoft.com/office/officeart/2005/8/layout/orgChart1"/>
    <dgm:cxn modelId="{2CA49C0D-70F1-4049-AA2D-36581200D536}" type="presParOf" srcId="{53E4D4E1-DB4C-DC4F-9F2F-7AEA7BE27C27}" destId="{C8B69BE9-43E1-F745-8EB9-2FFE39E195C1}" srcOrd="1" destOrd="0" presId="urn:microsoft.com/office/officeart/2005/8/layout/orgChart1"/>
    <dgm:cxn modelId="{21FB9571-8E27-F645-A0D1-FECB9BD228C3}" type="presParOf" srcId="{53E4D4E1-DB4C-DC4F-9F2F-7AEA7BE27C27}" destId="{36574B96-8EC7-4A45-B688-7206974166F1}" srcOrd="2" destOrd="0" presId="urn:microsoft.com/office/officeart/2005/8/layout/orgChart1"/>
    <dgm:cxn modelId="{3305E15D-BC16-5049-9F8F-BD9C98A6AAD9}" type="presParOf" srcId="{9004177B-03E9-014A-A657-C24DD8571E61}" destId="{1E256725-94BF-5344-8550-CF34BA001B53}" srcOrd="2" destOrd="0" presId="urn:microsoft.com/office/officeart/2005/8/layout/orgChart1"/>
    <dgm:cxn modelId="{92F76BDB-7A7A-314C-9159-AE331CC110A9}" type="presParOf" srcId="{9004177B-03E9-014A-A657-C24DD8571E61}" destId="{DF49D9AE-7A0A-5B44-AF96-2460506F8D0E}" srcOrd="3" destOrd="0" presId="urn:microsoft.com/office/officeart/2005/8/layout/orgChart1"/>
    <dgm:cxn modelId="{074D8269-952B-0547-9205-4A94E51281CE}" type="presParOf" srcId="{DF49D9AE-7A0A-5B44-AF96-2460506F8D0E}" destId="{74CB293A-680D-6449-8E0C-B5066312CAC3}" srcOrd="0" destOrd="0" presId="urn:microsoft.com/office/officeart/2005/8/layout/orgChart1"/>
    <dgm:cxn modelId="{80ABA4FB-7541-A145-A47B-39B4C31298A5}" type="presParOf" srcId="{74CB293A-680D-6449-8E0C-B5066312CAC3}" destId="{645091AE-5C0F-7B46-A82D-F4A1B34F1B0A}" srcOrd="0" destOrd="0" presId="urn:microsoft.com/office/officeart/2005/8/layout/orgChart1"/>
    <dgm:cxn modelId="{13DB104D-3B2D-3649-BAFD-A32F044BA335}" type="presParOf" srcId="{74CB293A-680D-6449-8E0C-B5066312CAC3}" destId="{32928DB1-965E-0C45-8466-C0A80DAF68AB}" srcOrd="1" destOrd="0" presId="urn:microsoft.com/office/officeart/2005/8/layout/orgChart1"/>
    <dgm:cxn modelId="{F4649E5F-0045-7646-9AA8-EA78AC31470A}" type="presParOf" srcId="{DF49D9AE-7A0A-5B44-AF96-2460506F8D0E}" destId="{127147CE-BB8B-CD4E-84E7-7A8E309AF529}" srcOrd="1" destOrd="0" presId="urn:microsoft.com/office/officeart/2005/8/layout/orgChart1"/>
    <dgm:cxn modelId="{90BDA8F7-7DF6-8042-81C9-6E394F103DFD}" type="presParOf" srcId="{DF49D9AE-7A0A-5B44-AF96-2460506F8D0E}" destId="{DA019382-AF10-2E41-957B-61BC06FD76FA}" srcOrd="2" destOrd="0" presId="urn:microsoft.com/office/officeart/2005/8/layout/orgChart1"/>
    <dgm:cxn modelId="{F00A8CF9-5674-0940-8C34-BF7AF1BB41CF}" type="presParOf" srcId="{A4304A48-82BC-5545-B069-6C99A8EE3B29}" destId="{847B3936-3529-EA43-AB88-D5D1F009C7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1B0C0F-02C3-7842-A411-B336A249D47D}" type="doc">
      <dgm:prSet loTypeId="urn:microsoft.com/office/officeart/2005/8/layout/orgChart1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73FAE4F-07E1-504E-9F5C-FB622B5ADCDD}">
      <dgm:prSet phldrT="[Text]" custT="1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r>
            <a:rPr lang="en-US" sz="3600" dirty="0">
              <a:latin typeface="National 2" panose="020B0504030502020203" pitchFamily="34" charset="77"/>
            </a:rPr>
            <a:t>Animal</a:t>
          </a:r>
        </a:p>
        <a:p>
          <a:r>
            <a:rPr lang="en-US" sz="3600" dirty="0">
              <a:latin typeface="National 2" panose="020B0504030502020203" pitchFamily="34" charset="77"/>
            </a:rPr>
            <a:t>+move()</a:t>
          </a:r>
        </a:p>
      </dgm:t>
    </dgm:pt>
    <dgm:pt modelId="{FDEFB01F-91A6-FA49-895B-05E75B0C8D9D}" type="parTrans" cxnId="{480352EE-0BD1-A341-BB58-D08CD98B5BBD}">
      <dgm:prSet/>
      <dgm:spPr/>
      <dgm:t>
        <a:bodyPr/>
        <a:lstStyle/>
        <a:p>
          <a:endParaRPr lang="en-US"/>
        </a:p>
      </dgm:t>
    </dgm:pt>
    <dgm:pt modelId="{CB253428-949B-6044-A5D9-09FA73F599CA}" type="sibTrans" cxnId="{480352EE-0BD1-A341-BB58-D08CD98B5BBD}">
      <dgm:prSet/>
      <dgm:spPr/>
      <dgm:t>
        <a:bodyPr/>
        <a:lstStyle/>
        <a:p>
          <a:endParaRPr lang="en-US"/>
        </a:p>
      </dgm:t>
    </dgm:pt>
    <dgm:pt modelId="{6DF499F8-E54F-434F-B0E3-98AA51DB7B8E}">
      <dgm:prSet phldrT="[Text]" custT="1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r>
            <a:rPr lang="en-US" sz="3600" dirty="0">
              <a:latin typeface="National 2" panose="020B0504030502020203" pitchFamily="34" charset="77"/>
            </a:rPr>
            <a:t>Dog</a:t>
          </a:r>
        </a:p>
        <a:p>
          <a:r>
            <a:rPr lang="en-US" sz="3600" dirty="0">
              <a:latin typeface="National 2" panose="020B0504030502020203" pitchFamily="34" charset="77"/>
            </a:rPr>
            <a:t>+bark()</a:t>
          </a:r>
        </a:p>
      </dgm:t>
    </dgm:pt>
    <dgm:pt modelId="{0FCD05DC-0D14-4143-9410-33B0CCF7C153}" type="parTrans" cxnId="{65DB9B9F-66F7-464E-AD9F-6E91984AEE2C}">
      <dgm:prSet/>
      <dgm:spPr>
        <a:ln w="25400">
          <a:headEnd type="stealth" w="lg" len="lg"/>
        </a:ln>
      </dgm:spPr>
      <dgm:t>
        <a:bodyPr/>
        <a:lstStyle/>
        <a:p>
          <a:endParaRPr lang="en-US"/>
        </a:p>
      </dgm:t>
    </dgm:pt>
    <dgm:pt modelId="{4D2AE7C7-B7F0-7043-B78B-776AF9E511BA}" type="sibTrans" cxnId="{65DB9B9F-66F7-464E-AD9F-6E91984AEE2C}">
      <dgm:prSet/>
      <dgm:spPr/>
      <dgm:t>
        <a:bodyPr/>
        <a:lstStyle/>
        <a:p>
          <a:endParaRPr lang="en-US"/>
        </a:p>
      </dgm:t>
    </dgm:pt>
    <dgm:pt modelId="{F7617E85-18CA-234D-AF74-BCB06D0C8933}">
      <dgm:prSet custT="1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pPr marL="0"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Cat</a:t>
          </a:r>
        </a:p>
        <a:p>
          <a:pPr marL="0"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+meow()</a:t>
          </a:r>
        </a:p>
      </dgm:t>
    </dgm:pt>
    <dgm:pt modelId="{645BEA2D-5159-184D-AB25-1A6A7E099E15}" type="parTrans" cxnId="{596A50DD-BBCF-8447-8638-4A05A9AA0449}">
      <dgm:prSet/>
      <dgm:spPr>
        <a:ln w="254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365FBA9-E9F6-2548-89C7-39AD729C8929}" type="sibTrans" cxnId="{596A50DD-BBCF-8447-8638-4A05A9AA0449}">
      <dgm:prSet/>
      <dgm:spPr/>
      <dgm:t>
        <a:bodyPr/>
        <a:lstStyle/>
        <a:p>
          <a:endParaRPr lang="en-US"/>
        </a:p>
      </dgm:t>
    </dgm:pt>
    <dgm:pt modelId="{1395E20C-7BC6-D548-B209-B5A78EFD58C3}">
      <dgm:prSet custT="1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r>
            <a:rPr lang="en-US" sz="3600" dirty="0">
              <a:latin typeface="National 2" panose="020B0504030502020203" pitchFamily="34" charset="77"/>
            </a:rPr>
            <a:t>Goldfish</a:t>
          </a:r>
        </a:p>
        <a:p>
          <a:r>
            <a:rPr lang="en-US" sz="3600" dirty="0">
              <a:latin typeface="National 2" panose="020B0504030502020203" pitchFamily="34" charset="77"/>
            </a:rPr>
            <a:t>+move()</a:t>
          </a:r>
        </a:p>
      </dgm:t>
    </dgm:pt>
    <dgm:pt modelId="{AC675C58-8E5F-9F4C-9F21-CB9DF2A480F6}" type="parTrans" cxnId="{1229672A-8930-6640-BC2C-2CB589D5C12A}">
      <dgm:prSet/>
      <dgm:spPr>
        <a:ln w="254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98821DD-B274-054D-A0FD-15E2EA41A4BD}" type="sibTrans" cxnId="{1229672A-8930-6640-BC2C-2CB589D5C12A}">
      <dgm:prSet/>
      <dgm:spPr/>
      <dgm:t>
        <a:bodyPr/>
        <a:lstStyle/>
        <a:p>
          <a:endParaRPr lang="en-US"/>
        </a:p>
      </dgm:t>
    </dgm:pt>
    <dgm:pt modelId="{FA699B05-BA43-5A45-A066-9BCC5D23D616}" type="pres">
      <dgm:prSet presAssocID="{5D1B0C0F-02C3-7842-A411-B336A249D4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304A48-82BC-5545-B069-6C99A8EE3B29}" type="pres">
      <dgm:prSet presAssocID="{473FAE4F-07E1-504E-9F5C-FB622B5ADCDD}" presName="hierRoot1" presStyleCnt="0">
        <dgm:presLayoutVars>
          <dgm:hierBranch val="init"/>
        </dgm:presLayoutVars>
      </dgm:prSet>
      <dgm:spPr/>
    </dgm:pt>
    <dgm:pt modelId="{0BB3FC5D-4AB4-AB4F-A16B-813415ADF3DC}" type="pres">
      <dgm:prSet presAssocID="{473FAE4F-07E1-504E-9F5C-FB622B5ADCDD}" presName="rootComposite1" presStyleCnt="0"/>
      <dgm:spPr/>
    </dgm:pt>
    <dgm:pt modelId="{4A4BF278-0C26-7A48-8FC1-4F75450269DE}" type="pres">
      <dgm:prSet presAssocID="{473FAE4F-07E1-504E-9F5C-FB622B5ADCDD}" presName="rootText1" presStyleLbl="node0" presStyleIdx="0" presStyleCnt="1">
        <dgm:presLayoutVars>
          <dgm:chPref val="3"/>
        </dgm:presLayoutVars>
      </dgm:prSet>
      <dgm:spPr/>
    </dgm:pt>
    <dgm:pt modelId="{CFA1D033-BAC2-704B-B620-300559D57AAE}" type="pres">
      <dgm:prSet presAssocID="{473FAE4F-07E1-504E-9F5C-FB622B5ADCDD}" presName="rootConnector1" presStyleLbl="node1" presStyleIdx="0" presStyleCnt="0"/>
      <dgm:spPr/>
    </dgm:pt>
    <dgm:pt modelId="{9004177B-03E9-014A-A657-C24DD8571E61}" type="pres">
      <dgm:prSet presAssocID="{473FAE4F-07E1-504E-9F5C-FB622B5ADCDD}" presName="hierChild2" presStyleCnt="0"/>
      <dgm:spPr/>
    </dgm:pt>
    <dgm:pt modelId="{DDB34482-7710-0C4B-A15F-9F8145D26CDC}" type="pres">
      <dgm:prSet presAssocID="{0FCD05DC-0D14-4143-9410-33B0CCF7C153}" presName="Name37" presStyleLbl="parChTrans1D2" presStyleIdx="0" presStyleCnt="3"/>
      <dgm:spPr/>
    </dgm:pt>
    <dgm:pt modelId="{53E4D4E1-DB4C-DC4F-9F2F-7AEA7BE27C27}" type="pres">
      <dgm:prSet presAssocID="{6DF499F8-E54F-434F-B0E3-98AA51DB7B8E}" presName="hierRoot2" presStyleCnt="0">
        <dgm:presLayoutVars>
          <dgm:hierBranch val="init"/>
        </dgm:presLayoutVars>
      </dgm:prSet>
      <dgm:spPr/>
    </dgm:pt>
    <dgm:pt modelId="{122A5EAC-7815-964E-B062-F9BFF79310D9}" type="pres">
      <dgm:prSet presAssocID="{6DF499F8-E54F-434F-B0E3-98AA51DB7B8E}" presName="rootComposite" presStyleCnt="0"/>
      <dgm:spPr/>
    </dgm:pt>
    <dgm:pt modelId="{907CE45E-A91C-BF4F-B736-3B41FF534B50}" type="pres">
      <dgm:prSet presAssocID="{6DF499F8-E54F-434F-B0E3-98AA51DB7B8E}" presName="rootText" presStyleLbl="node2" presStyleIdx="0" presStyleCnt="3">
        <dgm:presLayoutVars>
          <dgm:chPref val="3"/>
        </dgm:presLayoutVars>
      </dgm:prSet>
      <dgm:spPr/>
    </dgm:pt>
    <dgm:pt modelId="{8E9AB930-42A0-3D4E-BD5F-23612745F076}" type="pres">
      <dgm:prSet presAssocID="{6DF499F8-E54F-434F-B0E3-98AA51DB7B8E}" presName="rootConnector" presStyleLbl="node2" presStyleIdx="0" presStyleCnt="3"/>
      <dgm:spPr/>
    </dgm:pt>
    <dgm:pt modelId="{C8B69BE9-43E1-F745-8EB9-2FFE39E195C1}" type="pres">
      <dgm:prSet presAssocID="{6DF499F8-E54F-434F-B0E3-98AA51DB7B8E}" presName="hierChild4" presStyleCnt="0"/>
      <dgm:spPr/>
    </dgm:pt>
    <dgm:pt modelId="{36574B96-8EC7-4A45-B688-7206974166F1}" type="pres">
      <dgm:prSet presAssocID="{6DF499F8-E54F-434F-B0E3-98AA51DB7B8E}" presName="hierChild5" presStyleCnt="0"/>
      <dgm:spPr/>
    </dgm:pt>
    <dgm:pt modelId="{1E256725-94BF-5344-8550-CF34BA001B53}" type="pres">
      <dgm:prSet presAssocID="{645BEA2D-5159-184D-AB25-1A6A7E099E15}" presName="Name37" presStyleLbl="parChTrans1D2" presStyleIdx="1" presStyleCnt="3"/>
      <dgm:spPr/>
    </dgm:pt>
    <dgm:pt modelId="{DF49D9AE-7A0A-5B44-AF96-2460506F8D0E}" type="pres">
      <dgm:prSet presAssocID="{F7617E85-18CA-234D-AF74-BCB06D0C8933}" presName="hierRoot2" presStyleCnt="0">
        <dgm:presLayoutVars>
          <dgm:hierBranch val="init"/>
        </dgm:presLayoutVars>
      </dgm:prSet>
      <dgm:spPr/>
    </dgm:pt>
    <dgm:pt modelId="{74CB293A-680D-6449-8E0C-B5066312CAC3}" type="pres">
      <dgm:prSet presAssocID="{F7617E85-18CA-234D-AF74-BCB06D0C8933}" presName="rootComposite" presStyleCnt="0"/>
      <dgm:spPr/>
    </dgm:pt>
    <dgm:pt modelId="{645091AE-5C0F-7B46-A82D-F4A1B34F1B0A}" type="pres">
      <dgm:prSet presAssocID="{F7617E85-18CA-234D-AF74-BCB06D0C8933}" presName="rootText" presStyleLbl="node2" presStyleIdx="1" presStyleCnt="3">
        <dgm:presLayoutVars>
          <dgm:chPref val="3"/>
        </dgm:presLayoutVars>
      </dgm:prSet>
      <dgm:spPr/>
    </dgm:pt>
    <dgm:pt modelId="{32928DB1-965E-0C45-8466-C0A80DAF68AB}" type="pres">
      <dgm:prSet presAssocID="{F7617E85-18CA-234D-AF74-BCB06D0C8933}" presName="rootConnector" presStyleLbl="node2" presStyleIdx="1" presStyleCnt="3"/>
      <dgm:spPr/>
    </dgm:pt>
    <dgm:pt modelId="{127147CE-BB8B-CD4E-84E7-7A8E309AF529}" type="pres">
      <dgm:prSet presAssocID="{F7617E85-18CA-234D-AF74-BCB06D0C8933}" presName="hierChild4" presStyleCnt="0"/>
      <dgm:spPr/>
    </dgm:pt>
    <dgm:pt modelId="{DA019382-AF10-2E41-957B-61BC06FD76FA}" type="pres">
      <dgm:prSet presAssocID="{F7617E85-18CA-234D-AF74-BCB06D0C8933}" presName="hierChild5" presStyleCnt="0"/>
      <dgm:spPr/>
    </dgm:pt>
    <dgm:pt modelId="{FDF1840C-277F-C64D-88EE-2B36098FFE97}" type="pres">
      <dgm:prSet presAssocID="{AC675C58-8E5F-9F4C-9F21-CB9DF2A480F6}" presName="Name37" presStyleLbl="parChTrans1D2" presStyleIdx="2" presStyleCnt="3"/>
      <dgm:spPr/>
    </dgm:pt>
    <dgm:pt modelId="{8B46F803-7010-204E-94C4-25BB70CDED92}" type="pres">
      <dgm:prSet presAssocID="{1395E20C-7BC6-D548-B209-B5A78EFD58C3}" presName="hierRoot2" presStyleCnt="0">
        <dgm:presLayoutVars>
          <dgm:hierBranch val="init"/>
        </dgm:presLayoutVars>
      </dgm:prSet>
      <dgm:spPr/>
    </dgm:pt>
    <dgm:pt modelId="{310482F4-E417-8E48-B987-2A688CCEEE1E}" type="pres">
      <dgm:prSet presAssocID="{1395E20C-7BC6-D548-B209-B5A78EFD58C3}" presName="rootComposite" presStyleCnt="0"/>
      <dgm:spPr/>
    </dgm:pt>
    <dgm:pt modelId="{2697A1A5-25D2-E146-946A-307D8416BCFF}" type="pres">
      <dgm:prSet presAssocID="{1395E20C-7BC6-D548-B209-B5A78EFD58C3}" presName="rootText" presStyleLbl="node2" presStyleIdx="2" presStyleCnt="3">
        <dgm:presLayoutVars>
          <dgm:chPref val="3"/>
        </dgm:presLayoutVars>
      </dgm:prSet>
      <dgm:spPr/>
    </dgm:pt>
    <dgm:pt modelId="{A8CA9C16-3AF0-A14E-ADC3-99B72AC09AE9}" type="pres">
      <dgm:prSet presAssocID="{1395E20C-7BC6-D548-B209-B5A78EFD58C3}" presName="rootConnector" presStyleLbl="node2" presStyleIdx="2" presStyleCnt="3"/>
      <dgm:spPr/>
    </dgm:pt>
    <dgm:pt modelId="{49C67E89-B3B6-554A-B4EA-AFA305206305}" type="pres">
      <dgm:prSet presAssocID="{1395E20C-7BC6-D548-B209-B5A78EFD58C3}" presName="hierChild4" presStyleCnt="0"/>
      <dgm:spPr/>
    </dgm:pt>
    <dgm:pt modelId="{5F221F5F-29CA-8341-832C-889665B80251}" type="pres">
      <dgm:prSet presAssocID="{1395E20C-7BC6-D548-B209-B5A78EFD58C3}" presName="hierChild5" presStyleCnt="0"/>
      <dgm:spPr/>
    </dgm:pt>
    <dgm:pt modelId="{847B3936-3529-EA43-AB88-D5D1F009C712}" type="pres">
      <dgm:prSet presAssocID="{473FAE4F-07E1-504E-9F5C-FB622B5ADCDD}" presName="hierChild3" presStyleCnt="0"/>
      <dgm:spPr/>
    </dgm:pt>
  </dgm:ptLst>
  <dgm:cxnLst>
    <dgm:cxn modelId="{4C60511D-454F-E942-B40F-9C1CF953992C}" type="presOf" srcId="{F7617E85-18CA-234D-AF74-BCB06D0C8933}" destId="{645091AE-5C0F-7B46-A82D-F4A1B34F1B0A}" srcOrd="0" destOrd="0" presId="urn:microsoft.com/office/officeart/2005/8/layout/orgChart1"/>
    <dgm:cxn modelId="{8B17631F-9E01-1047-9045-ECC3926090BF}" type="presOf" srcId="{1395E20C-7BC6-D548-B209-B5A78EFD58C3}" destId="{2697A1A5-25D2-E146-946A-307D8416BCFF}" srcOrd="0" destOrd="0" presId="urn:microsoft.com/office/officeart/2005/8/layout/orgChart1"/>
    <dgm:cxn modelId="{1229672A-8930-6640-BC2C-2CB589D5C12A}" srcId="{473FAE4F-07E1-504E-9F5C-FB622B5ADCDD}" destId="{1395E20C-7BC6-D548-B209-B5A78EFD58C3}" srcOrd="2" destOrd="0" parTransId="{AC675C58-8E5F-9F4C-9F21-CB9DF2A480F6}" sibTransId="{A98821DD-B274-054D-A0FD-15E2EA41A4BD}"/>
    <dgm:cxn modelId="{EA6F3E33-96A5-4F43-AF6A-60B3177F6428}" type="presOf" srcId="{5D1B0C0F-02C3-7842-A411-B336A249D47D}" destId="{FA699B05-BA43-5A45-A066-9BCC5D23D616}" srcOrd="0" destOrd="0" presId="urn:microsoft.com/office/officeart/2005/8/layout/orgChart1"/>
    <dgm:cxn modelId="{7161CB33-DDDD-CC4C-98B6-43CCC6AC6407}" type="presOf" srcId="{645BEA2D-5159-184D-AB25-1A6A7E099E15}" destId="{1E256725-94BF-5344-8550-CF34BA001B53}" srcOrd="0" destOrd="0" presId="urn:microsoft.com/office/officeart/2005/8/layout/orgChart1"/>
    <dgm:cxn modelId="{BFBA2B44-9BCD-4B4E-8F75-0C1B90ACCD8B}" type="presOf" srcId="{0FCD05DC-0D14-4143-9410-33B0CCF7C153}" destId="{DDB34482-7710-0C4B-A15F-9F8145D26CDC}" srcOrd="0" destOrd="0" presId="urn:microsoft.com/office/officeart/2005/8/layout/orgChart1"/>
    <dgm:cxn modelId="{DC802B66-4401-FF43-AEBE-9C8427FC74CA}" type="presOf" srcId="{AC675C58-8E5F-9F4C-9F21-CB9DF2A480F6}" destId="{FDF1840C-277F-C64D-88EE-2B36098FFE97}" srcOrd="0" destOrd="0" presId="urn:microsoft.com/office/officeart/2005/8/layout/orgChart1"/>
    <dgm:cxn modelId="{8768F56C-49C8-4C4A-BF1E-B6F6FE2D4BA6}" type="presOf" srcId="{6DF499F8-E54F-434F-B0E3-98AA51DB7B8E}" destId="{907CE45E-A91C-BF4F-B736-3B41FF534B50}" srcOrd="0" destOrd="0" presId="urn:microsoft.com/office/officeart/2005/8/layout/orgChart1"/>
    <dgm:cxn modelId="{403BE490-CCC3-4B4A-8A28-6A94D41698F0}" type="presOf" srcId="{473FAE4F-07E1-504E-9F5C-FB622B5ADCDD}" destId="{CFA1D033-BAC2-704B-B620-300559D57AAE}" srcOrd="1" destOrd="0" presId="urn:microsoft.com/office/officeart/2005/8/layout/orgChart1"/>
    <dgm:cxn modelId="{163F8E9C-A910-924F-8D15-5D8D5DE1151F}" type="presOf" srcId="{1395E20C-7BC6-D548-B209-B5A78EFD58C3}" destId="{A8CA9C16-3AF0-A14E-ADC3-99B72AC09AE9}" srcOrd="1" destOrd="0" presId="urn:microsoft.com/office/officeart/2005/8/layout/orgChart1"/>
    <dgm:cxn modelId="{65DB9B9F-66F7-464E-AD9F-6E91984AEE2C}" srcId="{473FAE4F-07E1-504E-9F5C-FB622B5ADCDD}" destId="{6DF499F8-E54F-434F-B0E3-98AA51DB7B8E}" srcOrd="0" destOrd="0" parTransId="{0FCD05DC-0D14-4143-9410-33B0CCF7C153}" sibTransId="{4D2AE7C7-B7F0-7043-B78B-776AF9E511BA}"/>
    <dgm:cxn modelId="{6CA345A8-EED1-644E-AA93-0FD3D459E5F7}" type="presOf" srcId="{6DF499F8-E54F-434F-B0E3-98AA51DB7B8E}" destId="{8E9AB930-42A0-3D4E-BD5F-23612745F076}" srcOrd="1" destOrd="0" presId="urn:microsoft.com/office/officeart/2005/8/layout/orgChart1"/>
    <dgm:cxn modelId="{265830AC-68F5-2E4A-A39B-49C05DBDC0AE}" type="presOf" srcId="{473FAE4F-07E1-504E-9F5C-FB622B5ADCDD}" destId="{4A4BF278-0C26-7A48-8FC1-4F75450269DE}" srcOrd="0" destOrd="0" presId="urn:microsoft.com/office/officeart/2005/8/layout/orgChart1"/>
    <dgm:cxn modelId="{40E21ACF-F5CA-3C4E-8191-7212850F2A9A}" type="presOf" srcId="{F7617E85-18CA-234D-AF74-BCB06D0C8933}" destId="{32928DB1-965E-0C45-8466-C0A80DAF68AB}" srcOrd="1" destOrd="0" presId="urn:microsoft.com/office/officeart/2005/8/layout/orgChart1"/>
    <dgm:cxn modelId="{596A50DD-BBCF-8447-8638-4A05A9AA0449}" srcId="{473FAE4F-07E1-504E-9F5C-FB622B5ADCDD}" destId="{F7617E85-18CA-234D-AF74-BCB06D0C8933}" srcOrd="1" destOrd="0" parTransId="{645BEA2D-5159-184D-AB25-1A6A7E099E15}" sibTransId="{E365FBA9-E9F6-2548-89C7-39AD729C8929}"/>
    <dgm:cxn modelId="{480352EE-0BD1-A341-BB58-D08CD98B5BBD}" srcId="{5D1B0C0F-02C3-7842-A411-B336A249D47D}" destId="{473FAE4F-07E1-504E-9F5C-FB622B5ADCDD}" srcOrd="0" destOrd="0" parTransId="{FDEFB01F-91A6-FA49-895B-05E75B0C8D9D}" sibTransId="{CB253428-949B-6044-A5D9-09FA73F599CA}"/>
    <dgm:cxn modelId="{82723F9F-E295-D84B-94D0-5E136EE0325B}" type="presParOf" srcId="{FA699B05-BA43-5A45-A066-9BCC5D23D616}" destId="{A4304A48-82BC-5545-B069-6C99A8EE3B29}" srcOrd="0" destOrd="0" presId="urn:microsoft.com/office/officeart/2005/8/layout/orgChart1"/>
    <dgm:cxn modelId="{9A064D22-D07E-6C41-B86E-ED1ACBD102E8}" type="presParOf" srcId="{A4304A48-82BC-5545-B069-6C99A8EE3B29}" destId="{0BB3FC5D-4AB4-AB4F-A16B-813415ADF3DC}" srcOrd="0" destOrd="0" presId="urn:microsoft.com/office/officeart/2005/8/layout/orgChart1"/>
    <dgm:cxn modelId="{6C540188-772C-C44D-9B16-BF718C646E64}" type="presParOf" srcId="{0BB3FC5D-4AB4-AB4F-A16B-813415ADF3DC}" destId="{4A4BF278-0C26-7A48-8FC1-4F75450269DE}" srcOrd="0" destOrd="0" presId="urn:microsoft.com/office/officeart/2005/8/layout/orgChart1"/>
    <dgm:cxn modelId="{76098CA7-C87E-8141-A899-356FD7EACB5E}" type="presParOf" srcId="{0BB3FC5D-4AB4-AB4F-A16B-813415ADF3DC}" destId="{CFA1D033-BAC2-704B-B620-300559D57AAE}" srcOrd="1" destOrd="0" presId="urn:microsoft.com/office/officeart/2005/8/layout/orgChart1"/>
    <dgm:cxn modelId="{D4141CE7-AAFB-414F-864D-3D7DF8BB4369}" type="presParOf" srcId="{A4304A48-82BC-5545-B069-6C99A8EE3B29}" destId="{9004177B-03E9-014A-A657-C24DD8571E61}" srcOrd="1" destOrd="0" presId="urn:microsoft.com/office/officeart/2005/8/layout/orgChart1"/>
    <dgm:cxn modelId="{362DED0A-43D1-A546-B923-A85640C1C463}" type="presParOf" srcId="{9004177B-03E9-014A-A657-C24DD8571E61}" destId="{DDB34482-7710-0C4B-A15F-9F8145D26CDC}" srcOrd="0" destOrd="0" presId="urn:microsoft.com/office/officeart/2005/8/layout/orgChart1"/>
    <dgm:cxn modelId="{79947B0C-9CD1-7E44-9E32-765BC903931F}" type="presParOf" srcId="{9004177B-03E9-014A-A657-C24DD8571E61}" destId="{53E4D4E1-DB4C-DC4F-9F2F-7AEA7BE27C27}" srcOrd="1" destOrd="0" presId="urn:microsoft.com/office/officeart/2005/8/layout/orgChart1"/>
    <dgm:cxn modelId="{4D3393C1-D193-4446-ABD5-B8C8205D21FF}" type="presParOf" srcId="{53E4D4E1-DB4C-DC4F-9F2F-7AEA7BE27C27}" destId="{122A5EAC-7815-964E-B062-F9BFF79310D9}" srcOrd="0" destOrd="0" presId="urn:microsoft.com/office/officeart/2005/8/layout/orgChart1"/>
    <dgm:cxn modelId="{AF6B93B6-7704-5742-9BC8-AB032BD23624}" type="presParOf" srcId="{122A5EAC-7815-964E-B062-F9BFF79310D9}" destId="{907CE45E-A91C-BF4F-B736-3B41FF534B50}" srcOrd="0" destOrd="0" presId="urn:microsoft.com/office/officeart/2005/8/layout/orgChart1"/>
    <dgm:cxn modelId="{44917EA1-0F0C-5542-B4CA-527448E066FE}" type="presParOf" srcId="{122A5EAC-7815-964E-B062-F9BFF79310D9}" destId="{8E9AB930-42A0-3D4E-BD5F-23612745F076}" srcOrd="1" destOrd="0" presId="urn:microsoft.com/office/officeart/2005/8/layout/orgChart1"/>
    <dgm:cxn modelId="{2CA49C0D-70F1-4049-AA2D-36581200D536}" type="presParOf" srcId="{53E4D4E1-DB4C-DC4F-9F2F-7AEA7BE27C27}" destId="{C8B69BE9-43E1-F745-8EB9-2FFE39E195C1}" srcOrd="1" destOrd="0" presId="urn:microsoft.com/office/officeart/2005/8/layout/orgChart1"/>
    <dgm:cxn modelId="{21FB9571-8E27-F645-A0D1-FECB9BD228C3}" type="presParOf" srcId="{53E4D4E1-DB4C-DC4F-9F2F-7AEA7BE27C27}" destId="{36574B96-8EC7-4A45-B688-7206974166F1}" srcOrd="2" destOrd="0" presId="urn:microsoft.com/office/officeart/2005/8/layout/orgChart1"/>
    <dgm:cxn modelId="{3305E15D-BC16-5049-9F8F-BD9C98A6AAD9}" type="presParOf" srcId="{9004177B-03E9-014A-A657-C24DD8571E61}" destId="{1E256725-94BF-5344-8550-CF34BA001B53}" srcOrd="2" destOrd="0" presId="urn:microsoft.com/office/officeart/2005/8/layout/orgChart1"/>
    <dgm:cxn modelId="{92F76BDB-7A7A-314C-9159-AE331CC110A9}" type="presParOf" srcId="{9004177B-03E9-014A-A657-C24DD8571E61}" destId="{DF49D9AE-7A0A-5B44-AF96-2460506F8D0E}" srcOrd="3" destOrd="0" presId="urn:microsoft.com/office/officeart/2005/8/layout/orgChart1"/>
    <dgm:cxn modelId="{074D8269-952B-0547-9205-4A94E51281CE}" type="presParOf" srcId="{DF49D9AE-7A0A-5B44-AF96-2460506F8D0E}" destId="{74CB293A-680D-6449-8E0C-B5066312CAC3}" srcOrd="0" destOrd="0" presId="urn:microsoft.com/office/officeart/2005/8/layout/orgChart1"/>
    <dgm:cxn modelId="{80ABA4FB-7541-A145-A47B-39B4C31298A5}" type="presParOf" srcId="{74CB293A-680D-6449-8E0C-B5066312CAC3}" destId="{645091AE-5C0F-7B46-A82D-F4A1B34F1B0A}" srcOrd="0" destOrd="0" presId="urn:microsoft.com/office/officeart/2005/8/layout/orgChart1"/>
    <dgm:cxn modelId="{13DB104D-3B2D-3649-BAFD-A32F044BA335}" type="presParOf" srcId="{74CB293A-680D-6449-8E0C-B5066312CAC3}" destId="{32928DB1-965E-0C45-8466-C0A80DAF68AB}" srcOrd="1" destOrd="0" presId="urn:microsoft.com/office/officeart/2005/8/layout/orgChart1"/>
    <dgm:cxn modelId="{F4649E5F-0045-7646-9AA8-EA78AC31470A}" type="presParOf" srcId="{DF49D9AE-7A0A-5B44-AF96-2460506F8D0E}" destId="{127147CE-BB8B-CD4E-84E7-7A8E309AF529}" srcOrd="1" destOrd="0" presId="urn:microsoft.com/office/officeart/2005/8/layout/orgChart1"/>
    <dgm:cxn modelId="{90BDA8F7-7DF6-8042-81C9-6E394F103DFD}" type="presParOf" srcId="{DF49D9AE-7A0A-5B44-AF96-2460506F8D0E}" destId="{DA019382-AF10-2E41-957B-61BC06FD76FA}" srcOrd="2" destOrd="0" presId="urn:microsoft.com/office/officeart/2005/8/layout/orgChart1"/>
    <dgm:cxn modelId="{380A44ED-9E61-8F4C-AC2B-834EDF8E9574}" type="presParOf" srcId="{9004177B-03E9-014A-A657-C24DD8571E61}" destId="{FDF1840C-277F-C64D-88EE-2B36098FFE97}" srcOrd="4" destOrd="0" presId="urn:microsoft.com/office/officeart/2005/8/layout/orgChart1"/>
    <dgm:cxn modelId="{BD2325B9-2098-9542-867B-AADFEB835BA6}" type="presParOf" srcId="{9004177B-03E9-014A-A657-C24DD8571E61}" destId="{8B46F803-7010-204E-94C4-25BB70CDED92}" srcOrd="5" destOrd="0" presId="urn:microsoft.com/office/officeart/2005/8/layout/orgChart1"/>
    <dgm:cxn modelId="{ACB1F1B9-F0D1-DD47-9FA9-4F81788D04CC}" type="presParOf" srcId="{8B46F803-7010-204E-94C4-25BB70CDED92}" destId="{310482F4-E417-8E48-B987-2A688CCEEE1E}" srcOrd="0" destOrd="0" presId="urn:microsoft.com/office/officeart/2005/8/layout/orgChart1"/>
    <dgm:cxn modelId="{8C10BC8B-8B9E-944B-A024-B1C6808BC6F8}" type="presParOf" srcId="{310482F4-E417-8E48-B987-2A688CCEEE1E}" destId="{2697A1A5-25D2-E146-946A-307D8416BCFF}" srcOrd="0" destOrd="0" presId="urn:microsoft.com/office/officeart/2005/8/layout/orgChart1"/>
    <dgm:cxn modelId="{7EB80764-EBD8-9349-8D8B-0A5216829F33}" type="presParOf" srcId="{310482F4-E417-8E48-B987-2A688CCEEE1E}" destId="{A8CA9C16-3AF0-A14E-ADC3-99B72AC09AE9}" srcOrd="1" destOrd="0" presId="urn:microsoft.com/office/officeart/2005/8/layout/orgChart1"/>
    <dgm:cxn modelId="{52DDD7F9-EECC-CE4A-9820-BFCA90647477}" type="presParOf" srcId="{8B46F803-7010-204E-94C4-25BB70CDED92}" destId="{49C67E89-B3B6-554A-B4EA-AFA305206305}" srcOrd="1" destOrd="0" presId="urn:microsoft.com/office/officeart/2005/8/layout/orgChart1"/>
    <dgm:cxn modelId="{738A3617-014C-A84D-855F-A59757953922}" type="presParOf" srcId="{8B46F803-7010-204E-94C4-25BB70CDED92}" destId="{5F221F5F-29CA-8341-832C-889665B80251}" srcOrd="2" destOrd="0" presId="urn:microsoft.com/office/officeart/2005/8/layout/orgChart1"/>
    <dgm:cxn modelId="{F00A8CF9-5674-0940-8C34-BF7AF1BB41CF}" type="presParOf" srcId="{A4304A48-82BC-5545-B069-6C99A8EE3B29}" destId="{847B3936-3529-EA43-AB88-D5D1F009C7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1B0C0F-02C3-7842-A411-B336A249D47D}" type="doc">
      <dgm:prSet loTypeId="urn:microsoft.com/office/officeart/2005/8/layout/orgChart1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73FAE4F-07E1-504E-9F5C-FB622B5ADCDD}">
      <dgm:prSet phldrT="[Text]" custT="1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r>
            <a:rPr lang="en-US" sz="3600" dirty="0">
              <a:latin typeface="National 2" panose="020B0504030502020203" pitchFamily="34" charset="77"/>
            </a:rPr>
            <a:t>Person</a:t>
          </a:r>
        </a:p>
        <a:p>
          <a:r>
            <a:rPr lang="en-US" sz="3600" dirty="0">
              <a:latin typeface="National 2" panose="020B0504030502020203" pitchFamily="34" charset="77"/>
            </a:rPr>
            <a:t>+name</a:t>
          </a:r>
        </a:p>
      </dgm:t>
    </dgm:pt>
    <dgm:pt modelId="{FDEFB01F-91A6-FA49-895B-05E75B0C8D9D}" type="parTrans" cxnId="{480352EE-0BD1-A341-BB58-D08CD98B5BBD}">
      <dgm:prSet/>
      <dgm:spPr/>
      <dgm:t>
        <a:bodyPr/>
        <a:lstStyle/>
        <a:p>
          <a:endParaRPr lang="en-US"/>
        </a:p>
      </dgm:t>
    </dgm:pt>
    <dgm:pt modelId="{CB253428-949B-6044-A5D9-09FA73F599CA}" type="sibTrans" cxnId="{480352EE-0BD1-A341-BB58-D08CD98B5BBD}">
      <dgm:prSet/>
      <dgm:spPr/>
      <dgm:t>
        <a:bodyPr/>
        <a:lstStyle/>
        <a:p>
          <a:endParaRPr lang="en-US"/>
        </a:p>
      </dgm:t>
    </dgm:pt>
    <dgm:pt modelId="{6DF499F8-E54F-434F-B0E3-98AA51DB7B8E}">
      <dgm:prSet phldrT="[Text]" custT="1"/>
      <dgm:spPr>
        <a:ln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r>
            <a:rPr lang="en-US" sz="3600" dirty="0">
              <a:latin typeface="National 2" panose="020B0504030502020203" pitchFamily="34" charset="77"/>
            </a:rPr>
            <a:t>Employee</a:t>
          </a:r>
        </a:p>
        <a:p>
          <a:r>
            <a:rPr lang="en-US" sz="3600" dirty="0">
              <a:latin typeface="National 2" panose="020B0504030502020203" pitchFamily="34" charset="77"/>
            </a:rPr>
            <a:t>+Salary</a:t>
          </a:r>
        </a:p>
      </dgm:t>
    </dgm:pt>
    <dgm:pt modelId="{0FCD05DC-0D14-4143-9410-33B0CCF7C153}" type="parTrans" cxnId="{65DB9B9F-66F7-464E-AD9F-6E91984AEE2C}">
      <dgm:prSet/>
      <dgm:spPr>
        <a:ln w="25400">
          <a:headEnd type="stealth" w="lg" len="lg"/>
        </a:ln>
      </dgm:spPr>
      <dgm:t>
        <a:bodyPr/>
        <a:lstStyle/>
        <a:p>
          <a:endParaRPr lang="en-US"/>
        </a:p>
      </dgm:t>
    </dgm:pt>
    <dgm:pt modelId="{4D2AE7C7-B7F0-7043-B78B-776AF9E511BA}" type="sibTrans" cxnId="{65DB9B9F-66F7-464E-AD9F-6E91984AEE2C}">
      <dgm:prSet/>
      <dgm:spPr/>
      <dgm:t>
        <a:bodyPr/>
        <a:lstStyle/>
        <a:p>
          <a:endParaRPr lang="en-US"/>
        </a:p>
      </dgm:t>
    </dgm:pt>
    <dgm:pt modelId="{38BA98CC-54C3-E84A-8B7E-4A6A4C90448C}">
      <dgm:prSet custT="1"/>
      <dgm:spPr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gm:spPr>
      <dgm:t>
        <a:bodyPr spcFirstLastPara="0" vert="horz" wrap="square" lIns="22860" tIns="22860" rIns="22860" bIns="22860" numCol="1" spcCol="1270" anchor="ctr" anchorCtr="0"/>
        <a:lstStyle/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Salary</a:t>
          </a:r>
        </a:p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+</a:t>
          </a:r>
          <a:r>
            <a:rPr lang="en-US" sz="3600" kern="1200" dirty="0" err="1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get_monthly</a:t>
          </a:r>
          <a:r>
            <a:rPr lang="en-US" sz="36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()</a:t>
          </a:r>
        </a:p>
        <a:p>
          <a:pPr marL="0"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+</a:t>
          </a:r>
          <a:r>
            <a:rPr lang="en-US" sz="3600" kern="1200" dirty="0" err="1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get_annual</a:t>
          </a:r>
          <a:r>
            <a:rPr lang="en-US" sz="36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()</a:t>
          </a:r>
        </a:p>
      </dgm:t>
    </dgm:pt>
    <dgm:pt modelId="{486825FF-8E82-2B48-A8CB-269A711237E6}" type="parTrans" cxnId="{F54A036A-0F4E-7543-B1DE-8C2641B338E7}">
      <dgm:prSet/>
      <dgm:spPr/>
      <dgm:t>
        <a:bodyPr/>
        <a:lstStyle/>
        <a:p>
          <a:endParaRPr lang="en-US"/>
        </a:p>
      </dgm:t>
    </dgm:pt>
    <dgm:pt modelId="{90796106-4767-9444-99F8-57D7CA8FF137}" type="sibTrans" cxnId="{F54A036A-0F4E-7543-B1DE-8C2641B338E7}">
      <dgm:prSet/>
      <dgm:spPr/>
      <dgm:t>
        <a:bodyPr/>
        <a:lstStyle/>
        <a:p>
          <a:endParaRPr lang="en-US"/>
        </a:p>
      </dgm:t>
    </dgm:pt>
    <dgm:pt modelId="{FA699B05-BA43-5A45-A066-9BCC5D23D616}" type="pres">
      <dgm:prSet presAssocID="{5D1B0C0F-02C3-7842-A411-B336A249D4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304A48-82BC-5545-B069-6C99A8EE3B29}" type="pres">
      <dgm:prSet presAssocID="{473FAE4F-07E1-504E-9F5C-FB622B5ADCDD}" presName="hierRoot1" presStyleCnt="0">
        <dgm:presLayoutVars>
          <dgm:hierBranch val="init"/>
        </dgm:presLayoutVars>
      </dgm:prSet>
      <dgm:spPr/>
    </dgm:pt>
    <dgm:pt modelId="{0BB3FC5D-4AB4-AB4F-A16B-813415ADF3DC}" type="pres">
      <dgm:prSet presAssocID="{473FAE4F-07E1-504E-9F5C-FB622B5ADCDD}" presName="rootComposite1" presStyleCnt="0"/>
      <dgm:spPr/>
    </dgm:pt>
    <dgm:pt modelId="{4A4BF278-0C26-7A48-8FC1-4F75450269DE}" type="pres">
      <dgm:prSet presAssocID="{473FAE4F-07E1-504E-9F5C-FB622B5ADCDD}" presName="rootText1" presStyleLbl="node0" presStyleIdx="0" presStyleCnt="2">
        <dgm:presLayoutVars>
          <dgm:chPref val="3"/>
        </dgm:presLayoutVars>
      </dgm:prSet>
      <dgm:spPr/>
    </dgm:pt>
    <dgm:pt modelId="{CFA1D033-BAC2-704B-B620-300559D57AAE}" type="pres">
      <dgm:prSet presAssocID="{473FAE4F-07E1-504E-9F5C-FB622B5ADCDD}" presName="rootConnector1" presStyleLbl="node1" presStyleIdx="0" presStyleCnt="0"/>
      <dgm:spPr/>
    </dgm:pt>
    <dgm:pt modelId="{9004177B-03E9-014A-A657-C24DD8571E61}" type="pres">
      <dgm:prSet presAssocID="{473FAE4F-07E1-504E-9F5C-FB622B5ADCDD}" presName="hierChild2" presStyleCnt="0"/>
      <dgm:spPr/>
    </dgm:pt>
    <dgm:pt modelId="{DDB34482-7710-0C4B-A15F-9F8145D26CDC}" type="pres">
      <dgm:prSet presAssocID="{0FCD05DC-0D14-4143-9410-33B0CCF7C153}" presName="Name37" presStyleLbl="parChTrans1D2" presStyleIdx="0" presStyleCnt="1"/>
      <dgm:spPr/>
    </dgm:pt>
    <dgm:pt modelId="{53E4D4E1-DB4C-DC4F-9F2F-7AEA7BE27C27}" type="pres">
      <dgm:prSet presAssocID="{6DF499F8-E54F-434F-B0E3-98AA51DB7B8E}" presName="hierRoot2" presStyleCnt="0">
        <dgm:presLayoutVars>
          <dgm:hierBranch val="init"/>
        </dgm:presLayoutVars>
      </dgm:prSet>
      <dgm:spPr/>
    </dgm:pt>
    <dgm:pt modelId="{122A5EAC-7815-964E-B062-F9BFF79310D9}" type="pres">
      <dgm:prSet presAssocID="{6DF499F8-E54F-434F-B0E3-98AA51DB7B8E}" presName="rootComposite" presStyleCnt="0"/>
      <dgm:spPr/>
    </dgm:pt>
    <dgm:pt modelId="{907CE45E-A91C-BF4F-B736-3B41FF534B50}" type="pres">
      <dgm:prSet presAssocID="{6DF499F8-E54F-434F-B0E3-98AA51DB7B8E}" presName="rootText" presStyleLbl="node2" presStyleIdx="0" presStyleCnt="1">
        <dgm:presLayoutVars>
          <dgm:chPref val="3"/>
        </dgm:presLayoutVars>
      </dgm:prSet>
      <dgm:spPr/>
    </dgm:pt>
    <dgm:pt modelId="{8E9AB930-42A0-3D4E-BD5F-23612745F076}" type="pres">
      <dgm:prSet presAssocID="{6DF499F8-E54F-434F-B0E3-98AA51DB7B8E}" presName="rootConnector" presStyleLbl="node2" presStyleIdx="0" presStyleCnt="1"/>
      <dgm:spPr/>
    </dgm:pt>
    <dgm:pt modelId="{C8B69BE9-43E1-F745-8EB9-2FFE39E195C1}" type="pres">
      <dgm:prSet presAssocID="{6DF499F8-E54F-434F-B0E3-98AA51DB7B8E}" presName="hierChild4" presStyleCnt="0"/>
      <dgm:spPr/>
    </dgm:pt>
    <dgm:pt modelId="{36574B96-8EC7-4A45-B688-7206974166F1}" type="pres">
      <dgm:prSet presAssocID="{6DF499F8-E54F-434F-B0E3-98AA51DB7B8E}" presName="hierChild5" presStyleCnt="0"/>
      <dgm:spPr/>
    </dgm:pt>
    <dgm:pt modelId="{847B3936-3529-EA43-AB88-D5D1F009C712}" type="pres">
      <dgm:prSet presAssocID="{473FAE4F-07E1-504E-9F5C-FB622B5ADCDD}" presName="hierChild3" presStyleCnt="0"/>
      <dgm:spPr/>
    </dgm:pt>
    <dgm:pt modelId="{A0C6D511-7F22-A747-A0CF-7C6402B044DB}" type="pres">
      <dgm:prSet presAssocID="{38BA98CC-54C3-E84A-8B7E-4A6A4C90448C}" presName="hierRoot1" presStyleCnt="0">
        <dgm:presLayoutVars>
          <dgm:hierBranch val="init"/>
        </dgm:presLayoutVars>
      </dgm:prSet>
      <dgm:spPr/>
    </dgm:pt>
    <dgm:pt modelId="{AA81A4A0-AB3C-414B-A4A5-0ECD06CB367C}" type="pres">
      <dgm:prSet presAssocID="{38BA98CC-54C3-E84A-8B7E-4A6A4C90448C}" presName="rootComposite1" presStyleCnt="0"/>
      <dgm:spPr/>
    </dgm:pt>
    <dgm:pt modelId="{CE46F108-5F0F-BC43-8D3E-FEDED3832818}" type="pres">
      <dgm:prSet presAssocID="{38BA98CC-54C3-E84A-8B7E-4A6A4C90448C}" presName="rootText1" presStyleLbl="node0" presStyleIdx="1" presStyleCnt="2" custLinFactNeighborX="-6648" custLinFactNeighborY="0">
        <dgm:presLayoutVars>
          <dgm:chPref val="3"/>
        </dgm:presLayoutVars>
      </dgm:prSet>
      <dgm:spPr>
        <a:xfrm>
          <a:off x="4742823" y="554651"/>
          <a:ext cx="4145632" cy="2072816"/>
        </a:xfrm>
        <a:prstGeom prst="rect">
          <a:avLst/>
        </a:prstGeom>
      </dgm:spPr>
    </dgm:pt>
    <dgm:pt modelId="{A00F8877-F5EA-5543-A348-E05BF755298B}" type="pres">
      <dgm:prSet presAssocID="{38BA98CC-54C3-E84A-8B7E-4A6A4C90448C}" presName="rootConnector1" presStyleLbl="node1" presStyleIdx="0" presStyleCnt="0"/>
      <dgm:spPr/>
    </dgm:pt>
    <dgm:pt modelId="{A4B337E9-E5CC-354D-A2FA-81FD44444FDC}" type="pres">
      <dgm:prSet presAssocID="{38BA98CC-54C3-E84A-8B7E-4A6A4C90448C}" presName="hierChild2" presStyleCnt="0"/>
      <dgm:spPr/>
    </dgm:pt>
    <dgm:pt modelId="{ACD3BC4D-3A7F-AC42-846F-A4C8E45E6320}" type="pres">
      <dgm:prSet presAssocID="{38BA98CC-54C3-E84A-8B7E-4A6A4C90448C}" presName="hierChild3" presStyleCnt="0"/>
      <dgm:spPr/>
    </dgm:pt>
  </dgm:ptLst>
  <dgm:cxnLst>
    <dgm:cxn modelId="{EA6F3E33-96A5-4F43-AF6A-60B3177F6428}" type="presOf" srcId="{5D1B0C0F-02C3-7842-A411-B336A249D47D}" destId="{FA699B05-BA43-5A45-A066-9BCC5D23D616}" srcOrd="0" destOrd="0" presId="urn:microsoft.com/office/officeart/2005/8/layout/orgChart1"/>
    <dgm:cxn modelId="{0C070741-3CC2-584A-89E0-0EA9058C9D46}" type="presOf" srcId="{38BA98CC-54C3-E84A-8B7E-4A6A4C90448C}" destId="{CE46F108-5F0F-BC43-8D3E-FEDED3832818}" srcOrd="0" destOrd="0" presId="urn:microsoft.com/office/officeart/2005/8/layout/orgChart1"/>
    <dgm:cxn modelId="{BFBA2B44-9BCD-4B4E-8F75-0C1B90ACCD8B}" type="presOf" srcId="{0FCD05DC-0D14-4143-9410-33B0CCF7C153}" destId="{DDB34482-7710-0C4B-A15F-9F8145D26CDC}" srcOrd="0" destOrd="0" presId="urn:microsoft.com/office/officeart/2005/8/layout/orgChart1"/>
    <dgm:cxn modelId="{F54A036A-0F4E-7543-B1DE-8C2641B338E7}" srcId="{5D1B0C0F-02C3-7842-A411-B336A249D47D}" destId="{38BA98CC-54C3-E84A-8B7E-4A6A4C90448C}" srcOrd="1" destOrd="0" parTransId="{486825FF-8E82-2B48-A8CB-269A711237E6}" sibTransId="{90796106-4767-9444-99F8-57D7CA8FF137}"/>
    <dgm:cxn modelId="{8768F56C-49C8-4C4A-BF1E-B6F6FE2D4BA6}" type="presOf" srcId="{6DF499F8-E54F-434F-B0E3-98AA51DB7B8E}" destId="{907CE45E-A91C-BF4F-B736-3B41FF534B50}" srcOrd="0" destOrd="0" presId="urn:microsoft.com/office/officeart/2005/8/layout/orgChart1"/>
    <dgm:cxn modelId="{403BE490-CCC3-4B4A-8A28-6A94D41698F0}" type="presOf" srcId="{473FAE4F-07E1-504E-9F5C-FB622B5ADCDD}" destId="{CFA1D033-BAC2-704B-B620-300559D57AAE}" srcOrd="1" destOrd="0" presId="urn:microsoft.com/office/officeart/2005/8/layout/orgChart1"/>
    <dgm:cxn modelId="{06553593-01DD-4C45-9A9B-AE149AD52502}" type="presOf" srcId="{38BA98CC-54C3-E84A-8B7E-4A6A4C90448C}" destId="{A00F8877-F5EA-5543-A348-E05BF755298B}" srcOrd="1" destOrd="0" presId="urn:microsoft.com/office/officeart/2005/8/layout/orgChart1"/>
    <dgm:cxn modelId="{65DB9B9F-66F7-464E-AD9F-6E91984AEE2C}" srcId="{473FAE4F-07E1-504E-9F5C-FB622B5ADCDD}" destId="{6DF499F8-E54F-434F-B0E3-98AA51DB7B8E}" srcOrd="0" destOrd="0" parTransId="{0FCD05DC-0D14-4143-9410-33B0CCF7C153}" sibTransId="{4D2AE7C7-B7F0-7043-B78B-776AF9E511BA}"/>
    <dgm:cxn modelId="{6CA345A8-EED1-644E-AA93-0FD3D459E5F7}" type="presOf" srcId="{6DF499F8-E54F-434F-B0E3-98AA51DB7B8E}" destId="{8E9AB930-42A0-3D4E-BD5F-23612745F076}" srcOrd="1" destOrd="0" presId="urn:microsoft.com/office/officeart/2005/8/layout/orgChart1"/>
    <dgm:cxn modelId="{265830AC-68F5-2E4A-A39B-49C05DBDC0AE}" type="presOf" srcId="{473FAE4F-07E1-504E-9F5C-FB622B5ADCDD}" destId="{4A4BF278-0C26-7A48-8FC1-4F75450269DE}" srcOrd="0" destOrd="0" presId="urn:microsoft.com/office/officeart/2005/8/layout/orgChart1"/>
    <dgm:cxn modelId="{480352EE-0BD1-A341-BB58-D08CD98B5BBD}" srcId="{5D1B0C0F-02C3-7842-A411-B336A249D47D}" destId="{473FAE4F-07E1-504E-9F5C-FB622B5ADCDD}" srcOrd="0" destOrd="0" parTransId="{FDEFB01F-91A6-FA49-895B-05E75B0C8D9D}" sibTransId="{CB253428-949B-6044-A5D9-09FA73F599CA}"/>
    <dgm:cxn modelId="{82723F9F-E295-D84B-94D0-5E136EE0325B}" type="presParOf" srcId="{FA699B05-BA43-5A45-A066-9BCC5D23D616}" destId="{A4304A48-82BC-5545-B069-6C99A8EE3B29}" srcOrd="0" destOrd="0" presId="urn:microsoft.com/office/officeart/2005/8/layout/orgChart1"/>
    <dgm:cxn modelId="{9A064D22-D07E-6C41-B86E-ED1ACBD102E8}" type="presParOf" srcId="{A4304A48-82BC-5545-B069-6C99A8EE3B29}" destId="{0BB3FC5D-4AB4-AB4F-A16B-813415ADF3DC}" srcOrd="0" destOrd="0" presId="urn:microsoft.com/office/officeart/2005/8/layout/orgChart1"/>
    <dgm:cxn modelId="{6C540188-772C-C44D-9B16-BF718C646E64}" type="presParOf" srcId="{0BB3FC5D-4AB4-AB4F-A16B-813415ADF3DC}" destId="{4A4BF278-0C26-7A48-8FC1-4F75450269DE}" srcOrd="0" destOrd="0" presId="urn:microsoft.com/office/officeart/2005/8/layout/orgChart1"/>
    <dgm:cxn modelId="{76098CA7-C87E-8141-A899-356FD7EACB5E}" type="presParOf" srcId="{0BB3FC5D-4AB4-AB4F-A16B-813415ADF3DC}" destId="{CFA1D033-BAC2-704B-B620-300559D57AAE}" srcOrd="1" destOrd="0" presId="urn:microsoft.com/office/officeart/2005/8/layout/orgChart1"/>
    <dgm:cxn modelId="{D4141CE7-AAFB-414F-864D-3D7DF8BB4369}" type="presParOf" srcId="{A4304A48-82BC-5545-B069-6C99A8EE3B29}" destId="{9004177B-03E9-014A-A657-C24DD8571E61}" srcOrd="1" destOrd="0" presId="urn:microsoft.com/office/officeart/2005/8/layout/orgChart1"/>
    <dgm:cxn modelId="{362DED0A-43D1-A546-B923-A85640C1C463}" type="presParOf" srcId="{9004177B-03E9-014A-A657-C24DD8571E61}" destId="{DDB34482-7710-0C4B-A15F-9F8145D26CDC}" srcOrd="0" destOrd="0" presId="urn:microsoft.com/office/officeart/2005/8/layout/orgChart1"/>
    <dgm:cxn modelId="{79947B0C-9CD1-7E44-9E32-765BC903931F}" type="presParOf" srcId="{9004177B-03E9-014A-A657-C24DD8571E61}" destId="{53E4D4E1-DB4C-DC4F-9F2F-7AEA7BE27C27}" srcOrd="1" destOrd="0" presId="urn:microsoft.com/office/officeart/2005/8/layout/orgChart1"/>
    <dgm:cxn modelId="{4D3393C1-D193-4446-ABD5-B8C8205D21FF}" type="presParOf" srcId="{53E4D4E1-DB4C-DC4F-9F2F-7AEA7BE27C27}" destId="{122A5EAC-7815-964E-B062-F9BFF79310D9}" srcOrd="0" destOrd="0" presId="urn:microsoft.com/office/officeart/2005/8/layout/orgChart1"/>
    <dgm:cxn modelId="{AF6B93B6-7704-5742-9BC8-AB032BD23624}" type="presParOf" srcId="{122A5EAC-7815-964E-B062-F9BFF79310D9}" destId="{907CE45E-A91C-BF4F-B736-3B41FF534B50}" srcOrd="0" destOrd="0" presId="urn:microsoft.com/office/officeart/2005/8/layout/orgChart1"/>
    <dgm:cxn modelId="{44917EA1-0F0C-5542-B4CA-527448E066FE}" type="presParOf" srcId="{122A5EAC-7815-964E-B062-F9BFF79310D9}" destId="{8E9AB930-42A0-3D4E-BD5F-23612745F076}" srcOrd="1" destOrd="0" presId="urn:microsoft.com/office/officeart/2005/8/layout/orgChart1"/>
    <dgm:cxn modelId="{2CA49C0D-70F1-4049-AA2D-36581200D536}" type="presParOf" srcId="{53E4D4E1-DB4C-DC4F-9F2F-7AEA7BE27C27}" destId="{C8B69BE9-43E1-F745-8EB9-2FFE39E195C1}" srcOrd="1" destOrd="0" presId="urn:microsoft.com/office/officeart/2005/8/layout/orgChart1"/>
    <dgm:cxn modelId="{21FB9571-8E27-F645-A0D1-FECB9BD228C3}" type="presParOf" srcId="{53E4D4E1-DB4C-DC4F-9F2F-7AEA7BE27C27}" destId="{36574B96-8EC7-4A45-B688-7206974166F1}" srcOrd="2" destOrd="0" presId="urn:microsoft.com/office/officeart/2005/8/layout/orgChart1"/>
    <dgm:cxn modelId="{F00A8CF9-5674-0940-8C34-BF7AF1BB41CF}" type="presParOf" srcId="{A4304A48-82BC-5545-B069-6C99A8EE3B29}" destId="{847B3936-3529-EA43-AB88-D5D1F009C712}" srcOrd="2" destOrd="0" presId="urn:microsoft.com/office/officeart/2005/8/layout/orgChart1"/>
    <dgm:cxn modelId="{13FAB780-DD80-4646-B0B4-3F44E30C75C1}" type="presParOf" srcId="{FA699B05-BA43-5A45-A066-9BCC5D23D616}" destId="{A0C6D511-7F22-A747-A0CF-7C6402B044DB}" srcOrd="1" destOrd="0" presId="urn:microsoft.com/office/officeart/2005/8/layout/orgChart1"/>
    <dgm:cxn modelId="{37DB6FA1-1425-C14A-B7D5-C84334E4CFC1}" type="presParOf" srcId="{A0C6D511-7F22-A747-A0CF-7C6402B044DB}" destId="{AA81A4A0-AB3C-414B-A4A5-0ECD06CB367C}" srcOrd="0" destOrd="0" presId="urn:microsoft.com/office/officeart/2005/8/layout/orgChart1"/>
    <dgm:cxn modelId="{CBB92C8B-2635-DD4C-AE53-CF28B71D352D}" type="presParOf" srcId="{AA81A4A0-AB3C-414B-A4A5-0ECD06CB367C}" destId="{CE46F108-5F0F-BC43-8D3E-FEDED3832818}" srcOrd="0" destOrd="0" presId="urn:microsoft.com/office/officeart/2005/8/layout/orgChart1"/>
    <dgm:cxn modelId="{F9E15452-897E-1F45-B31C-9A9049F24952}" type="presParOf" srcId="{AA81A4A0-AB3C-414B-A4A5-0ECD06CB367C}" destId="{A00F8877-F5EA-5543-A348-E05BF755298B}" srcOrd="1" destOrd="0" presId="urn:microsoft.com/office/officeart/2005/8/layout/orgChart1"/>
    <dgm:cxn modelId="{7C923A10-37CA-3E44-AC5A-22D7462B74DE}" type="presParOf" srcId="{A0C6D511-7F22-A747-A0CF-7C6402B044DB}" destId="{A4B337E9-E5CC-354D-A2FA-81FD44444FDC}" srcOrd="1" destOrd="0" presId="urn:microsoft.com/office/officeart/2005/8/layout/orgChart1"/>
    <dgm:cxn modelId="{493FA3FA-FC94-A94D-98B9-136F390CD1B0}" type="presParOf" srcId="{A0C6D511-7F22-A747-A0CF-7C6402B044DB}" destId="{ACD3BC4D-3A7F-AC42-846F-A4C8E45E63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34482-7710-0C4B-A15F-9F8145D26CDC}">
      <dsp:nvSpPr>
        <dsp:cNvPr id="0" name=""/>
        <dsp:cNvSpPr/>
      </dsp:nvSpPr>
      <dsp:spPr>
        <a:xfrm>
          <a:off x="4018280" y="2239483"/>
          <a:ext cx="91440" cy="939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970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head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BF278-0C26-7A48-8FC1-4F75450269DE}">
      <dsp:nvSpPr>
        <dsp:cNvPr id="0" name=""/>
        <dsp:cNvSpPr/>
      </dsp:nvSpPr>
      <dsp:spPr>
        <a:xfrm>
          <a:off x="1826617" y="2100"/>
          <a:ext cx="4474765" cy="22373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National 2" panose="020B0504030502020203" pitchFamily="34" charset="77"/>
            </a:rPr>
            <a:t>Animal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National 2" panose="020B0504030502020203" pitchFamily="34" charset="77"/>
            </a:rPr>
            <a:t>+move()</a:t>
          </a:r>
        </a:p>
      </dsp:txBody>
      <dsp:txXfrm>
        <a:off x="1826617" y="2100"/>
        <a:ext cx="4474765" cy="2237382"/>
      </dsp:txXfrm>
    </dsp:sp>
    <dsp:sp modelId="{907CE45E-A91C-BF4F-B736-3B41FF534B50}">
      <dsp:nvSpPr>
        <dsp:cNvPr id="0" name=""/>
        <dsp:cNvSpPr/>
      </dsp:nvSpPr>
      <dsp:spPr>
        <a:xfrm>
          <a:off x="1826617" y="3179183"/>
          <a:ext cx="4474765" cy="22373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National 2" panose="020B0504030502020203" pitchFamily="34" charset="77"/>
            </a:rPr>
            <a:t>Dog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National 2" panose="020B0504030502020203" pitchFamily="34" charset="77"/>
            </a:rPr>
            <a:t>+bark()</a:t>
          </a:r>
        </a:p>
      </dsp:txBody>
      <dsp:txXfrm>
        <a:off x="1826617" y="3179183"/>
        <a:ext cx="4474765" cy="2237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56725-94BF-5344-8550-CF34BA001B53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34482-7710-0C4B-A15F-9F8145D26CDC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head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BF278-0C26-7A48-8FC1-4F75450269DE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National 2" panose="020B0504030502020203" pitchFamily="34" charset="77"/>
            </a:rPr>
            <a:t>Animal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National 2" panose="020B0504030502020203" pitchFamily="34" charset="77"/>
            </a:rPr>
            <a:t>+move()</a:t>
          </a:r>
        </a:p>
      </dsp:txBody>
      <dsp:txXfrm>
        <a:off x="2225972" y="485320"/>
        <a:ext cx="3676054" cy="1838027"/>
      </dsp:txXfrm>
    </dsp:sp>
    <dsp:sp modelId="{907CE45E-A91C-BF4F-B736-3B41FF534B50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National 2" panose="020B0504030502020203" pitchFamily="34" charset="77"/>
            </a:rPr>
            <a:t>Dog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National 2" panose="020B0504030502020203" pitchFamily="34" charset="77"/>
            </a:rPr>
            <a:t>+bark()</a:t>
          </a:r>
        </a:p>
      </dsp:txBody>
      <dsp:txXfrm>
        <a:off x="1959" y="3095319"/>
        <a:ext cx="3676054" cy="1838027"/>
      </dsp:txXfrm>
    </dsp:sp>
    <dsp:sp modelId="{645091AE-5C0F-7B46-A82D-F4A1B34F1B0A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Cat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+meow()</a:t>
          </a:r>
        </a:p>
      </dsp:txBody>
      <dsp:txXfrm>
        <a:off x="4449985" y="3095319"/>
        <a:ext cx="3676054" cy="1838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1840C-277F-C64D-88EE-2B36098FFE97}">
      <dsp:nvSpPr>
        <dsp:cNvPr id="0" name=""/>
        <dsp:cNvSpPr/>
      </dsp:nvSpPr>
      <dsp:spPr>
        <a:xfrm>
          <a:off x="4583134" y="2781376"/>
          <a:ext cx="3242600" cy="562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382"/>
              </a:lnTo>
              <a:lnTo>
                <a:pt x="3242600" y="281382"/>
              </a:lnTo>
              <a:lnTo>
                <a:pt x="3242600" y="56276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56725-94BF-5344-8550-CF34BA001B53}">
      <dsp:nvSpPr>
        <dsp:cNvPr id="0" name=""/>
        <dsp:cNvSpPr/>
      </dsp:nvSpPr>
      <dsp:spPr>
        <a:xfrm>
          <a:off x="4537414" y="2781376"/>
          <a:ext cx="91440" cy="562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276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34482-7710-0C4B-A15F-9F8145D26CDC}">
      <dsp:nvSpPr>
        <dsp:cNvPr id="0" name=""/>
        <dsp:cNvSpPr/>
      </dsp:nvSpPr>
      <dsp:spPr>
        <a:xfrm>
          <a:off x="1340533" y="2781376"/>
          <a:ext cx="3242600" cy="562765"/>
        </a:xfrm>
        <a:custGeom>
          <a:avLst/>
          <a:gdLst/>
          <a:ahLst/>
          <a:cxnLst/>
          <a:rect l="0" t="0" r="0" b="0"/>
          <a:pathLst>
            <a:path>
              <a:moveTo>
                <a:pt x="3242600" y="0"/>
              </a:moveTo>
              <a:lnTo>
                <a:pt x="3242600" y="281382"/>
              </a:lnTo>
              <a:lnTo>
                <a:pt x="0" y="281382"/>
              </a:lnTo>
              <a:lnTo>
                <a:pt x="0" y="562765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head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BF278-0C26-7A48-8FC1-4F75450269DE}">
      <dsp:nvSpPr>
        <dsp:cNvPr id="0" name=""/>
        <dsp:cNvSpPr/>
      </dsp:nvSpPr>
      <dsp:spPr>
        <a:xfrm>
          <a:off x="3243216" y="1441458"/>
          <a:ext cx="2679835" cy="13399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National 2" panose="020B0504030502020203" pitchFamily="34" charset="77"/>
            </a:rPr>
            <a:t>Animal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National 2" panose="020B0504030502020203" pitchFamily="34" charset="77"/>
            </a:rPr>
            <a:t>+move()</a:t>
          </a:r>
        </a:p>
      </dsp:txBody>
      <dsp:txXfrm>
        <a:off x="3243216" y="1441458"/>
        <a:ext cx="2679835" cy="1339917"/>
      </dsp:txXfrm>
    </dsp:sp>
    <dsp:sp modelId="{907CE45E-A91C-BF4F-B736-3B41FF534B50}">
      <dsp:nvSpPr>
        <dsp:cNvPr id="0" name=""/>
        <dsp:cNvSpPr/>
      </dsp:nvSpPr>
      <dsp:spPr>
        <a:xfrm>
          <a:off x="615" y="3344141"/>
          <a:ext cx="2679835" cy="13399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National 2" panose="020B0504030502020203" pitchFamily="34" charset="77"/>
            </a:rPr>
            <a:t>Dog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National 2" panose="020B0504030502020203" pitchFamily="34" charset="77"/>
            </a:rPr>
            <a:t>+bark()</a:t>
          </a:r>
        </a:p>
      </dsp:txBody>
      <dsp:txXfrm>
        <a:off x="615" y="3344141"/>
        <a:ext cx="2679835" cy="1339917"/>
      </dsp:txXfrm>
    </dsp:sp>
    <dsp:sp modelId="{645091AE-5C0F-7B46-A82D-F4A1B34F1B0A}">
      <dsp:nvSpPr>
        <dsp:cNvPr id="0" name=""/>
        <dsp:cNvSpPr/>
      </dsp:nvSpPr>
      <dsp:spPr>
        <a:xfrm>
          <a:off x="3243216" y="3344141"/>
          <a:ext cx="2679835" cy="13399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Cat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+meow()</a:t>
          </a:r>
        </a:p>
      </dsp:txBody>
      <dsp:txXfrm>
        <a:off x="3243216" y="3344141"/>
        <a:ext cx="2679835" cy="1339917"/>
      </dsp:txXfrm>
    </dsp:sp>
    <dsp:sp modelId="{2697A1A5-25D2-E146-946A-307D8416BCFF}">
      <dsp:nvSpPr>
        <dsp:cNvPr id="0" name=""/>
        <dsp:cNvSpPr/>
      </dsp:nvSpPr>
      <dsp:spPr>
        <a:xfrm>
          <a:off x="6485817" y="3344141"/>
          <a:ext cx="2679835" cy="13399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National 2" panose="020B0504030502020203" pitchFamily="34" charset="77"/>
            </a:rPr>
            <a:t>Goldfish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National 2" panose="020B0504030502020203" pitchFamily="34" charset="77"/>
            </a:rPr>
            <a:t>+move()</a:t>
          </a:r>
        </a:p>
      </dsp:txBody>
      <dsp:txXfrm>
        <a:off x="6485817" y="3344141"/>
        <a:ext cx="2679835" cy="1339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34482-7710-0C4B-A15F-9F8145D26CDC}">
      <dsp:nvSpPr>
        <dsp:cNvPr id="0" name=""/>
        <dsp:cNvSpPr/>
      </dsp:nvSpPr>
      <dsp:spPr>
        <a:xfrm>
          <a:off x="2029306" y="2627467"/>
          <a:ext cx="91440" cy="8705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058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head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BF278-0C26-7A48-8FC1-4F75450269DE}">
      <dsp:nvSpPr>
        <dsp:cNvPr id="0" name=""/>
        <dsp:cNvSpPr/>
      </dsp:nvSpPr>
      <dsp:spPr>
        <a:xfrm>
          <a:off x="2209" y="554651"/>
          <a:ext cx="4145632" cy="20728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National 2" panose="020B0504030502020203" pitchFamily="34" charset="77"/>
            </a:rPr>
            <a:t>Person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National 2" panose="020B0504030502020203" pitchFamily="34" charset="77"/>
            </a:rPr>
            <a:t>+name</a:t>
          </a:r>
        </a:p>
      </dsp:txBody>
      <dsp:txXfrm>
        <a:off x="2209" y="554651"/>
        <a:ext cx="4145632" cy="2072816"/>
      </dsp:txXfrm>
    </dsp:sp>
    <dsp:sp modelId="{907CE45E-A91C-BF4F-B736-3B41FF534B50}">
      <dsp:nvSpPr>
        <dsp:cNvPr id="0" name=""/>
        <dsp:cNvSpPr/>
      </dsp:nvSpPr>
      <dsp:spPr>
        <a:xfrm>
          <a:off x="2209" y="3498050"/>
          <a:ext cx="4145632" cy="20728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National 2" panose="020B0504030502020203" pitchFamily="34" charset="77"/>
            </a:rPr>
            <a:t>Employee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National 2" panose="020B0504030502020203" pitchFamily="34" charset="77"/>
            </a:rPr>
            <a:t>+Salary</a:t>
          </a:r>
        </a:p>
      </dsp:txBody>
      <dsp:txXfrm>
        <a:off x="2209" y="3498050"/>
        <a:ext cx="4145632" cy="2072816"/>
      </dsp:txXfrm>
    </dsp:sp>
    <dsp:sp modelId="{CE46F108-5F0F-BC43-8D3E-FEDED3832818}">
      <dsp:nvSpPr>
        <dsp:cNvPr id="0" name=""/>
        <dsp:cNvSpPr/>
      </dsp:nvSpPr>
      <dsp:spPr>
        <a:xfrm>
          <a:off x="4742823" y="554651"/>
          <a:ext cx="4145632" cy="2072816"/>
        </a:xfrm>
        <a:prstGeom prst="rect">
          <a:avLst/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crgbClr r="0" g="0" b="0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Salary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+</a:t>
          </a:r>
          <a:r>
            <a:rPr lang="en-US" sz="3600" kern="1200" dirty="0" err="1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get_monthly</a:t>
          </a:r>
          <a:r>
            <a:rPr lang="en-US" sz="36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()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+</a:t>
          </a:r>
          <a:r>
            <a:rPr lang="en-US" sz="3600" kern="1200" dirty="0" err="1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get_annual</a:t>
          </a:r>
          <a:r>
            <a:rPr lang="en-US" sz="3600" kern="1200" dirty="0">
              <a:solidFill>
                <a:prstClr val="white"/>
              </a:solidFill>
              <a:latin typeface="National 2" panose="020B0504030502020203" pitchFamily="34" charset="77"/>
              <a:ea typeface="+mn-ea"/>
              <a:cs typeface="+mn-cs"/>
            </a:rPr>
            <a:t>()</a:t>
          </a:r>
        </a:p>
      </dsp:txBody>
      <dsp:txXfrm>
        <a:off x="4742823" y="554651"/>
        <a:ext cx="4145632" cy="207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914D-B561-588E-42E5-60ED65802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9C1F5-14FE-8686-91CE-E6CEEE28B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3A62-B2B5-880A-5630-C0200905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4B4-E1CA-6A41-B3D7-D124E35B06A4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ADD2-55B6-8342-AD9B-BC4A0B26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5F33-A3E2-7C9E-92C9-E7244B4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42AA-2577-1246-8B54-CAD0F28B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4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17A1-6FE1-5FE1-F629-C032FE96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6BD3A-CE60-EBB4-93EC-46B96EFF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30926-E01D-0924-8B82-5FF9D4BF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4B4-E1CA-6A41-B3D7-D124E35B06A4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19992-DF51-D2D7-C42C-77DB757B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E878-61FA-87FF-FB46-A83EC345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42AA-2577-1246-8B54-CAD0F28B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7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E6E7-0596-DD82-5E07-ECF8D4544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8AEC3-F5F6-5996-19BF-6AF088A82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68E38-661E-5756-B578-31F7C593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4B4-E1CA-6A41-B3D7-D124E35B06A4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91C0-48AC-876C-D1EC-B9DA185A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9EAC-1679-CC72-50FD-2902E0A1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42AA-2577-1246-8B54-CAD0F28B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6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4BE9-8364-D992-3B5E-1A7BC2D5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63078-76C0-5DBD-0CD0-CEC2F7B2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5DDA8-A635-1F39-632A-A9EC9B65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4B4-E1CA-6A41-B3D7-D124E35B06A4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347B-F991-15BA-EE7F-115E50E6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0370-B37B-99CC-EBFB-9ABFF1F6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42AA-2577-1246-8B54-CAD0F28B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7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4A6E-CE06-6864-D81A-F67680CF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7D10-0F29-A8F7-E85E-1C5632EA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F839-26F0-0F56-7606-A3A31A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4B4-E1CA-6A41-B3D7-D124E35B06A4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AE0F-4B09-477A-B909-2ABC2196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7515-66A3-3DD6-8109-33899A11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42AA-2577-1246-8B54-CAD0F28B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1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1D98-7DCC-7421-B1A5-0B60AA27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0B1B-D7B0-8887-C96D-D05253E16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F465A-D713-484E-F144-A56D8EB0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6CC21-A79D-CB06-6381-E2E1FA4D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4B4-E1CA-6A41-B3D7-D124E35B06A4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A34C5-4703-7A8A-A219-E8BCA33E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6FF13-A9D1-9BB6-0C20-822E46AC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42AA-2577-1246-8B54-CAD0F28B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92E5-8B23-FB24-527D-F596444F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07EE2-ED1D-6887-20E9-C2FE2326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9F1A2-E1E0-D07F-0E63-37ED7216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AFB1-DBB2-7422-0841-7D0AA0B8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AB119-0D89-3427-F812-A15AC0259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9A76F-B097-90A9-B961-222503C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4B4-E1CA-6A41-B3D7-D124E35B06A4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3C75F-ABB5-4F7D-FD90-F9BE1065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49D20-9E2D-DB83-CFF2-CFF3079F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42AA-2577-1246-8B54-CAD0F28B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C9F4-2832-8DAE-7D05-7A9D199D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93CEC-1ACF-D0AF-D503-2FDE7C71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4B4-E1CA-6A41-B3D7-D124E35B06A4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C8ED0-ABA9-7F66-85DB-0BE7165A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41A1B-DC4D-AEE5-7373-484CAF9F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42AA-2577-1246-8B54-CAD0F28B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9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863D8-A1FD-33BD-9092-EB94AD79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4B4-E1CA-6A41-B3D7-D124E35B06A4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390AA-FE41-BC11-F128-0D4923B1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C771-8E19-3D5E-C239-87C99631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42AA-2577-1246-8B54-CAD0F28B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5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9B6D-72E2-28C9-054B-A44AE91A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A17B-A7B5-35EE-92AB-F8671840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5EC9A-F498-EC3E-8323-FA9EB3E45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80B51-B49C-A244-7521-79A72E5B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4B4-E1CA-6A41-B3D7-D124E35B06A4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D651-9BFC-75C0-8474-258EA875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67EB6-59AC-2DF4-AF29-64BC9131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42AA-2577-1246-8B54-CAD0F28B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F3C-74CA-1C35-0208-962C9A43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C86AB-1C14-0CED-4211-8E6F6AE8D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E79DF-95D5-4C46-FA44-EBD62D3D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532E-A4A5-946E-0C17-B913A732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4B4-E1CA-6A41-B3D7-D124E35B06A4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33649-86B8-7FB9-B191-11956D10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76443-6FC1-128D-97A2-C33E3337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A42AA-2577-1246-8B54-CAD0F28B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2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EAACE-0798-33AE-95BB-54D65219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364CD-95C7-D3F9-AD20-3ABC2920F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6FD87-5D1F-3517-43C4-ED685B202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234B4-E1CA-6A41-B3D7-D124E35B06A4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F5E3C-6242-7AA2-7CEE-7458E4946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B3B5-3E5E-43A1-D5AD-4DEAAB06A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A42AA-2577-1246-8B54-CAD0F28B7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2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F279DB-6A9A-FB64-D14F-D35F6AB10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6008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8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F279DB-6A9A-FB64-D14F-D35F6AB10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083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11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F279DB-6A9A-FB64-D14F-D35F6AB10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868802"/>
              </p:ext>
            </p:extLst>
          </p:nvPr>
        </p:nvGraphicFramePr>
        <p:xfrm>
          <a:off x="1512866" y="225468"/>
          <a:ext cx="9166268" cy="612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26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F279DB-6A9A-FB64-D14F-D35F6AB10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694122"/>
              </p:ext>
            </p:extLst>
          </p:nvPr>
        </p:nvGraphicFramePr>
        <p:xfrm>
          <a:off x="1512866" y="225468"/>
          <a:ext cx="9166268" cy="612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27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53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National 2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Stone</dc:creator>
  <cp:lastModifiedBy>Simon Stone</cp:lastModifiedBy>
  <cp:revision>12</cp:revision>
  <dcterms:created xsi:type="dcterms:W3CDTF">2023-04-14T19:03:11Z</dcterms:created>
  <dcterms:modified xsi:type="dcterms:W3CDTF">2023-04-14T19:49:03Z</dcterms:modified>
</cp:coreProperties>
</file>