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5" r:id="rId2"/>
    <p:sldId id="284" r:id="rId3"/>
    <p:sldId id="262" r:id="rId4"/>
    <p:sldId id="297" r:id="rId5"/>
    <p:sldId id="298" r:id="rId6"/>
    <p:sldId id="299" r:id="rId7"/>
    <p:sldId id="296" r:id="rId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15" autoAdjust="0"/>
    <p:restoredTop sz="96241" autoAdjust="0"/>
  </p:normalViewPr>
  <p:slideViewPr>
    <p:cSldViewPr showGuides="1">
      <p:cViewPr>
        <p:scale>
          <a:sx n="187" d="100"/>
          <a:sy n="187" d="100"/>
        </p:scale>
        <p:origin x="1208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19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 dirty="0"/>
              <a:t>Intro to Workshop ”Dirty Data”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kaggle.com/datasets/fernandol/countries-of-the-worl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11, 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AU" dirty="0"/>
            </a:br>
            <a:r>
              <a:rPr lang="en-AU" dirty="0"/>
              <a:t>Dirty Data</a:t>
            </a:r>
            <a:br>
              <a:rPr lang="en-AU" dirty="0"/>
            </a:b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Dr. 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D18B7D-50D5-7ED7-9CF3-81C7DDC54FC0}"/>
              </a:ext>
            </a:extLst>
          </p:cNvPr>
          <p:cNvGrpSpPr/>
          <p:nvPr/>
        </p:nvGrpSpPr>
        <p:grpSpPr>
          <a:xfrm>
            <a:off x="1752600" y="3048000"/>
            <a:ext cx="8763000" cy="2590800"/>
            <a:chOff x="2140042" y="2971800"/>
            <a:chExt cx="7911916" cy="2222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AC75AA-5EB8-9920-BF37-DFB01897D77D}"/>
                </a:ext>
              </a:extLst>
            </p:cNvPr>
            <p:cNvGrpSpPr/>
            <p:nvPr/>
          </p:nvGrpSpPr>
          <p:grpSpPr>
            <a:xfrm>
              <a:off x="2140042" y="2971800"/>
              <a:ext cx="7911916" cy="2057398"/>
              <a:chOff x="3773491" y="2743200"/>
              <a:chExt cx="7911916" cy="2057398"/>
            </a:xfrm>
          </p:grpSpPr>
          <p:pic>
            <p:nvPicPr>
              <p:cNvPr id="5" name="Picture 4" descr="Excerpt from a tidy dataset on countries of the world.">
                <a:extLst>
                  <a:ext uri="{FF2B5EF4-FFF2-40B4-BE49-F238E27FC236}">
                    <a16:creationId xmlns:a16="http://schemas.microsoft.com/office/drawing/2014/main" id="{76C3A41A-9450-3A21-B7CC-268A93D65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2884" y="2743200"/>
                <a:ext cx="7813131" cy="1981199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C3CEDB-D73D-E998-AE91-D99580B4AA95}"/>
                  </a:ext>
                </a:extLst>
              </p:cNvPr>
              <p:cNvSpPr/>
              <p:nvPr/>
            </p:nvSpPr>
            <p:spPr>
              <a:xfrm>
                <a:off x="3773491" y="3657599"/>
                <a:ext cx="7911916" cy="1142999"/>
              </a:xfrm>
              <a:prstGeom prst="rect">
                <a:avLst/>
              </a:prstGeom>
              <a:gradFill>
                <a:gsLst>
                  <a:gs pos="72000">
                    <a:srgbClr val="FFFFFF">
                      <a:alpha val="72410"/>
                    </a:srgbClr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391184-E4C5-5E74-6886-BC59F04832F2}"/>
                </a:ext>
              </a:extLst>
            </p:cNvPr>
            <p:cNvSpPr txBox="1"/>
            <p:nvPr/>
          </p:nvSpPr>
          <p:spPr>
            <a:xfrm>
              <a:off x="5302714" y="4963567"/>
              <a:ext cx="4724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Excerpt from: 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https://www.kaggle.com/datasets/fernandol/countries-of-the-world</a:t>
              </a:r>
              <a:r>
                <a:rPr lang="en-US" sz="900" dirty="0">
                  <a:solidFill>
                    <a:schemeClr val="accent1"/>
                  </a:solidFill>
                  <a:latin typeface="National 2 Light" panose="020B0304030502020203" pitchFamily="34" charset="77"/>
                </a:rPr>
                <a:t> (CC0)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766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Data processing needs </a:t>
            </a:r>
            <a:r>
              <a:rPr lang="en-AU" dirty="0">
                <a:latin typeface="National 2 Medium" panose="020B0504030502020203" pitchFamily="34" charset="77"/>
              </a:rPr>
              <a:t>consistently structured data</a:t>
            </a:r>
          </a:p>
          <a:p>
            <a:pPr lvl="0"/>
            <a:r>
              <a:rPr lang="en-AU" dirty="0">
                <a:latin typeface="National 2 Medium" panose="020B0504030502020203" pitchFamily="34" charset="77"/>
              </a:rPr>
              <a:t>Published datasets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are </a:t>
            </a:r>
            <a:r>
              <a:rPr lang="en-AU" sz="1600" dirty="0">
                <a:solidFill>
                  <a:schemeClr val="accent6">
                    <a:lumMod val="50000"/>
                  </a:schemeClr>
                </a:solidFill>
              </a:rPr>
              <a:t>(usually)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AU" dirty="0">
                <a:latin typeface="National 2 Medium" panose="020B0504030502020203" pitchFamily="34" charset="77"/>
              </a:rPr>
              <a:t>tidy</a:t>
            </a:r>
          </a:p>
          <a:p>
            <a:pPr lvl="0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But data </a:t>
            </a:r>
            <a:r>
              <a:rPr lang="en-AU" dirty="0"/>
              <a:t>“</a:t>
            </a:r>
            <a:r>
              <a:rPr lang="en-AU" dirty="0">
                <a:latin typeface="National 2 Medium" panose="020B0504030502020203" pitchFamily="34" charset="77"/>
              </a:rPr>
              <a:t>in the wild</a:t>
            </a:r>
            <a:r>
              <a:rPr lang="en-AU" dirty="0"/>
              <a:t>”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can be </a:t>
            </a:r>
            <a:r>
              <a:rPr lang="en-AU" dirty="0">
                <a:latin typeface="National 2 Medium" panose="020B0504030502020203" pitchFamily="34" charset="77"/>
              </a:rPr>
              <a:t>messy</a:t>
            </a:r>
            <a:r>
              <a:rPr lang="en-AU" dirty="0"/>
              <a:t>:</a:t>
            </a:r>
          </a:p>
          <a:p>
            <a:pPr lvl="1"/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Different </a:t>
            </a:r>
            <a:r>
              <a:rPr lang="en-AU" dirty="0">
                <a:latin typeface="National 2 Medium" panose="020B0504030502020203" pitchFamily="34" charset="77"/>
              </a:rPr>
              <a:t>sources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with different </a:t>
            </a:r>
            <a:r>
              <a:rPr lang="en-AU" dirty="0">
                <a:latin typeface="National 2 Medium" panose="020B0504030502020203" pitchFamily="34" charset="77"/>
              </a:rPr>
              <a:t>formats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Missing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or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incomplete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  <a:p>
            <a:pPr lvl="1"/>
            <a:r>
              <a:rPr lang="en-AU" dirty="0">
                <a:latin typeface="National 2 Medium" panose="020B0504030502020203" pitchFamily="34" charset="77"/>
              </a:rPr>
              <a:t>Inconveniently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</a:rPr>
              <a:t>formatted and/or structured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is my data dirty?!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5ABB7-5588-42EF-8D92-0F30E41B78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0B98-D3D9-4A36-AB55-82F72DC4C9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88F1B18-1545-42C5-4BB9-73EBA55DEB1C}"/>
              </a:ext>
            </a:extLst>
          </p:cNvPr>
          <p:cNvSpPr/>
          <p:nvPr/>
        </p:nvSpPr>
        <p:spPr>
          <a:xfrm>
            <a:off x="7162800" y="4495800"/>
            <a:ext cx="838200" cy="13716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A60C00F-2F28-64BB-4425-2E90EF5C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18" y="3657965"/>
            <a:ext cx="4038600" cy="2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6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774492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Importing and consolidating data from </a:t>
            </a:r>
            <a:r>
              <a:rPr lang="en-US" dirty="0">
                <a:latin typeface="National 2 Medium" panose="020B0504030502020203" pitchFamily="34" charset="77"/>
              </a:rPr>
              <a:t>inconsistent sources</a:t>
            </a: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Cleaning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up inconsistent or inconveniently formatted entries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Dealing with </a:t>
            </a:r>
            <a:r>
              <a:rPr lang="en-US" dirty="0">
                <a:latin typeface="National 2 Medium" panose="020B0504030502020203" pitchFamily="34" charset="77"/>
              </a:rPr>
              <a:t>missing values</a:t>
            </a: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B9EF7A-9798-DF6C-76A1-089BCC122088}"/>
              </a:ext>
            </a:extLst>
          </p:cNvPr>
          <p:cNvSpPr/>
          <p:nvPr/>
        </p:nvSpPr>
        <p:spPr>
          <a:xfrm>
            <a:off x="6172200" y="2667000"/>
            <a:ext cx="838200" cy="2362200"/>
          </a:xfrm>
          <a:prstGeom prst="righ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ACF9C89-64EB-AB9C-3027-501298844143}"/>
              </a:ext>
            </a:extLst>
          </p:cNvPr>
          <p:cNvSpPr txBox="1">
            <a:spLocks/>
          </p:cNvSpPr>
          <p:nvPr/>
        </p:nvSpPr>
        <p:spPr>
          <a:xfrm>
            <a:off x="7255709" y="3343684"/>
            <a:ext cx="5622091" cy="10088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8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4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20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Wrangling,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National 2 Medium" panose="020B0504030502020203" pitchFamily="34" charset="77"/>
              </a:rPr>
              <a:t>Data Munging</a:t>
            </a:r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514184" cy="4127303"/>
          </a:xfrm>
        </p:spPr>
        <p:txBody>
          <a:bodyPr/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latin typeface="National 2 Medium" panose="020B0504030502020203" pitchFamily="34" charset="77"/>
              </a:rPr>
              <a:t>example data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was scraped from the product catalog on </a:t>
            </a:r>
            <a:r>
              <a:rPr lang="en-US" dirty="0">
                <a:latin typeface="National 2 Medium" panose="020B0504030502020203" pitchFamily="34" charset="77"/>
              </a:rPr>
              <a:t>www.lego.com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will use </a:t>
            </a:r>
            <a:r>
              <a:rPr lang="en-US" dirty="0">
                <a:latin typeface="National 2 Medium" panose="020B0504030502020203" pitchFamily="34" charset="77"/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National 2 Medium" panose="020B0504030502020203" pitchFamily="34" charset="77"/>
              </a:rPr>
              <a:t>Pandas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clean it up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Techniques are </a:t>
            </a:r>
            <a:r>
              <a:rPr lang="en-US" dirty="0">
                <a:latin typeface="National 2 Medium" panose="020B0504030502020203" pitchFamily="34" charset="77"/>
              </a:rPr>
              <a:t>universal</a:t>
            </a:r>
            <a:r>
              <a:rPr lang="en-US" dirty="0"/>
              <a:t>!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204824-937A-3D26-98BF-E1D764DF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028" y="2365638"/>
            <a:ext cx="1828800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343400"/>
            <a:ext cx="32512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0C233D-2550-82E6-EE33-5F9E71237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5194993"/>
            <a:ext cx="3151985" cy="12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We better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Workshop ”Dirty Data”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pic>
        <p:nvPicPr>
          <p:cNvPr id="12" name="Picture 11" descr="A picture containing indoor, toy, cluttered&#10;&#10;Description automatically generated">
            <a:extLst>
              <a:ext uri="{FF2B5EF4-FFF2-40B4-BE49-F238E27FC236}">
                <a16:creationId xmlns:a16="http://schemas.microsoft.com/office/drawing/2014/main" id="{6119924D-A54D-25D6-CD1C-47A7F848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7018"/>
            <a:ext cx="6248400" cy="46863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89B8A2E-580C-0336-8F4C-A8806D51DACF}"/>
              </a:ext>
            </a:extLst>
          </p:cNvPr>
          <p:cNvSpPr txBox="1"/>
          <p:nvPr/>
        </p:nvSpPr>
        <p:spPr>
          <a:xfrm>
            <a:off x="6958851" y="6551473"/>
            <a:ext cx="3322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Photo by Rick Mason on </a:t>
            </a:r>
            <a:r>
              <a:rPr lang="en-US" sz="11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Unsplash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253</TotalTime>
  <Words>223</Words>
  <Application>Microsoft Macintosh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National 2</vt:lpstr>
      <vt:lpstr>National 2 Light</vt:lpstr>
      <vt:lpstr>National 2 Medium</vt:lpstr>
      <vt:lpstr>Dartmouth</vt:lpstr>
      <vt:lpstr>PowerPoint Presentation</vt:lpstr>
      <vt:lpstr> Dirty Data </vt:lpstr>
      <vt:lpstr>Why is my data dirty?!</vt:lpstr>
      <vt:lpstr>Why is my data dirty?!</vt:lpstr>
      <vt:lpstr>What you will learn in this workshop</vt:lpstr>
      <vt:lpstr>What you will learn in this workshop</vt:lpstr>
      <vt:lpstr>We better get started…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25</cp:revision>
  <cp:lastPrinted>2018-02-22T17:02:12Z</cp:lastPrinted>
  <dcterms:created xsi:type="dcterms:W3CDTF">2022-10-13T16:56:26Z</dcterms:created>
  <dcterms:modified xsi:type="dcterms:W3CDTF">2022-10-13T21:09:45Z</dcterms:modified>
  <cp:category/>
</cp:coreProperties>
</file>