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5" r:id="rId2"/>
    <p:sldId id="284" r:id="rId3"/>
    <p:sldId id="302" r:id="rId4"/>
    <p:sldId id="300" r:id="rId5"/>
    <p:sldId id="301" r:id="rId6"/>
    <p:sldId id="262" r:id="rId7"/>
    <p:sldId id="303" r:id="rId8"/>
    <p:sldId id="298" r:id="rId9"/>
    <p:sldId id="299" r:id="rId10"/>
    <p:sldId id="304" r:id="rId11"/>
    <p:sldId id="296" r:id="rId12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23/1/2023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23/1/2023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Machine Learning with scikit-learn</a:t>
            </a:r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Machine Learning with scikit-learn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 dirty="0"/>
              <a:t>Intro to Machine Learning with scikit-learn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 dirty="0"/>
              <a:t>Intro to Machine Learning with scikit-learn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hub.dartmouth.ed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January 25,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CAEB2-2A3D-DC5C-3574-8D79CBE07B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Project website:</a:t>
            </a: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https://scikit-learn.org/</a:t>
            </a:r>
            <a:endParaRPr lang="en-US" dirty="0"/>
          </a:p>
          <a:p>
            <a:pPr marL="457200" indent="-457200"/>
            <a:r>
              <a:rPr lang="en-US" dirty="0"/>
              <a:t>Installation guide</a:t>
            </a:r>
          </a:p>
          <a:p>
            <a:pPr marL="457200" indent="-457200"/>
            <a:r>
              <a:rPr lang="en-US" dirty="0"/>
              <a:t>Excellent user guide</a:t>
            </a:r>
          </a:p>
          <a:p>
            <a:pPr marL="457200" indent="-457200"/>
            <a:r>
              <a:rPr lang="en-US" dirty="0"/>
              <a:t>API reference</a:t>
            </a:r>
          </a:p>
          <a:p>
            <a:pPr marL="457200" indent="-457200"/>
            <a:r>
              <a:rPr lang="en-US" dirty="0"/>
              <a:t>Examples</a:t>
            </a:r>
          </a:p>
          <a:p>
            <a:pPr marL="457200" indent="-457200"/>
            <a:r>
              <a:rPr lang="en-US" dirty="0"/>
              <a:t>Community</a:t>
            </a:r>
          </a:p>
          <a:p>
            <a:pPr marL="457200" indent="-457200"/>
            <a:r>
              <a:rPr lang="en-US" dirty="0"/>
              <a:t>…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33F61-F965-7D00-90B8-B15BAE9F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 at a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9498-3274-9CE5-0E60-8E94821717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69252-1038-5180-4BA4-C479494753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86030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7200" dirty="0"/>
              <a:t>Intro to Machine Learning with scikit-learn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357634"/>
            <a:ext cx="10461390" cy="15191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C3E765-C255-B2E0-4BE1-90BF14E1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  <p:bldP spid="12" grpId="0" uiExpand="1" build="allAtOnce"/>
      <p:bldP spid="1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scikit-learn:</a:t>
            </a:r>
          </a:p>
          <a:p>
            <a:pPr marL="342900" indent="-342900">
              <a:buSzPct val="75000"/>
              <a:buFont typeface=".Apple Color Emoji UI"/>
              <a:buChar char="💪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Powerful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framework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written with a </a:t>
            </a:r>
            <a:r>
              <a:rPr lang="en-AU" dirty="0">
                <a:latin typeface="National 2 Medium" panose="020B0504030502020203" pitchFamily="34" charset="77"/>
              </a:rPr>
              <a:t>Python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frontend</a:t>
            </a:r>
          </a:p>
          <a:p>
            <a:pPr marL="342900" indent="-342900">
              <a:buSzPct val="75000"/>
              <a:buFont typeface=".Apple Color Emoji UI"/>
              <a:buChar char="🛠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Contains a vast number of </a:t>
            </a:r>
            <a:r>
              <a:rPr lang="en-AU" dirty="0">
                <a:latin typeface="National 2 Medium" panose="020B0504030502020203" pitchFamily="34" charset="77"/>
              </a:rPr>
              <a:t>popular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algorithms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from “classical” machine learning</a:t>
            </a:r>
          </a:p>
          <a:p>
            <a:pPr marL="342900" indent="-342900">
              <a:buSzPct val="75000"/>
              <a:buFont typeface=".Apple Color Emoji UI"/>
              <a:buChar char="😕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Only very basic support for </a:t>
            </a:r>
            <a:r>
              <a:rPr lang="en-AU" dirty="0">
                <a:latin typeface="National 2 Medium" panose="020B0504030502020203" pitchFamily="34" charset="77"/>
              </a:rPr>
              <a:t>neural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networks</a:t>
            </a:r>
          </a:p>
          <a:p>
            <a:pPr marL="342900" indent="-342900">
              <a:buSzPct val="75000"/>
              <a:buFont typeface=".Apple Color Emoji UI"/>
              <a:buChar char="📈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Great </a:t>
            </a:r>
            <a:r>
              <a:rPr lang="en-AU" dirty="0">
                <a:latin typeface="National 2 Medium" panose="020B0504030502020203" pitchFamily="34" charset="77"/>
              </a:rPr>
              <a:t>evaluation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and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reporting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functionalities</a:t>
            </a:r>
          </a:p>
          <a:p>
            <a:pPr marL="342900" indent="-342900">
              <a:buSzPct val="75000"/>
              <a:buFont typeface=".Apple Color Emoji UI"/>
              <a:buChar char="🧩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Easily </a:t>
            </a:r>
            <a:r>
              <a:rPr lang="en-AU" dirty="0">
                <a:latin typeface="National 2 Medium" panose="020B0504030502020203" pitchFamily="34" charset="77"/>
              </a:rPr>
              <a:t>extendable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Quick poll: “Machine Learning Experience”</a:t>
            </a:r>
          </a:p>
          <a:p>
            <a:pPr lvl="0"/>
            <a:endParaRPr lang="en-AU" dirty="0">
              <a:latin typeface="National 2 Medium" panose="020B0504030502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 for Human Teachers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00050" indent="-395288">
              <a:buSzPct val="75000"/>
              <a:buFont typeface=".Apple Color Emoji UI"/>
              <a:buChar char="😫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Machine Learning is full of </a:t>
            </a:r>
            <a:r>
              <a:rPr lang="en-US" dirty="0">
                <a:latin typeface="National 2 Medium" panose="020B0504030502020203" pitchFamily="34" charset="77"/>
              </a:rPr>
              <a:t>trial &amp; error</a:t>
            </a:r>
          </a:p>
          <a:p>
            <a:pPr marL="400050" indent="-395288">
              <a:buSzPct val="75000"/>
              <a:buFont typeface=".Apple Color Emoji UI"/>
              <a:buChar char="🤓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Algorithms can be very computationally and/or conceptually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complex</a:t>
            </a:r>
          </a:p>
          <a:p>
            <a:pPr marL="400050" indent="-395288">
              <a:buSzPct val="75000"/>
              <a:buFont typeface=".Apple Color Emoji UI"/>
              <a:buChar char="🔁"/>
            </a:pPr>
            <a:r>
              <a:rPr lang="en-US" dirty="0">
                <a:latin typeface="National 2 Medium" panose="020B0504030502020203" pitchFamily="34" charset="77"/>
              </a:rPr>
              <a:t>Recurring programming patterns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across projects</a:t>
            </a:r>
          </a:p>
          <a:p>
            <a:endParaRPr lang="en-US" dirty="0"/>
          </a:p>
          <a:p>
            <a:pPr marL="400050" indent="-395288">
              <a:buSzPct val="75000"/>
              <a:buFont typeface=".Apple Color Emoji UI"/>
              <a:buChar char="🧩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a framework to harness </a:t>
            </a:r>
            <a:r>
              <a:rPr lang="en-US" dirty="0">
                <a:latin typeface="National 2 Medium" panose="020B0504030502020203" pitchFamily="34" charset="77"/>
              </a:rPr>
              <a:t>efficient implementations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US" dirty="0">
                <a:latin typeface="National 2 Medium" panose="020B0504030502020203" pitchFamily="34" charset="77"/>
              </a:rPr>
              <a:t>modular code design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framework for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260891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dirty="0">
                <a:latin typeface="National 2 Medium" panose="020B0504030502020203" pitchFamily="34" charset="77"/>
              </a:rPr>
              <a:t>structure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scikit-learn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Preprocessing 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Dimensionality reduction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Training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US" dirty="0">
                <a:latin typeface="National 2 Medium" panose="020B0504030502020203" pitchFamily="34" charset="77"/>
              </a:rPr>
              <a:t>testing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classifier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Hyperparameter </a:t>
            </a:r>
            <a:r>
              <a:rPr lang="en-US" dirty="0">
                <a:latin typeface="National 2 Medium" panose="020B0504030502020203" pitchFamily="34" charset="77"/>
              </a:rPr>
              <a:t>tuning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Reporting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D4A72F8-F3C7-CB57-C521-AD13DCE44DB6}"/>
              </a:ext>
            </a:extLst>
          </p:cNvPr>
          <p:cNvSpPr/>
          <p:nvPr/>
        </p:nvSpPr>
        <p:spPr>
          <a:xfrm>
            <a:off x="5638800" y="3304999"/>
            <a:ext cx="457200" cy="2029001"/>
          </a:xfrm>
          <a:prstGeom prst="rightBrace">
            <a:avLst>
              <a:gd name="adj1" fmla="val 8333"/>
              <a:gd name="adj2" fmla="val 4907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9896B-93CA-5D28-D5C9-5FE80A41BB47}"/>
              </a:ext>
            </a:extLst>
          </p:cNvPr>
          <p:cNvSpPr txBox="1"/>
          <p:nvPr/>
        </p:nvSpPr>
        <p:spPr>
          <a:xfrm>
            <a:off x="6124042" y="3989276"/>
            <a:ext cx="4772460" cy="582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297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charset="0"/>
              </a:rPr>
              <a:t>Creating a complete </a:t>
            </a:r>
            <a:r>
              <a:rPr lang="en-US" sz="28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514184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 little bit of </a:t>
            </a:r>
            <a:r>
              <a:rPr lang="en-US" dirty="0">
                <a:latin typeface="National 2 Medium" panose="020B0504030502020203" pitchFamily="34" charset="77"/>
              </a:rPr>
              <a:t>Pandas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plenty of </a:t>
            </a:r>
            <a:r>
              <a:rPr lang="en-US" dirty="0">
                <a:latin typeface="National 2 Medium" panose="020B0504030502020203" pitchFamily="34" charset="77"/>
              </a:rPr>
              <a:t>scikit-learn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 a </a:t>
            </a:r>
            <a:r>
              <a:rPr lang="en-US" dirty="0">
                <a:latin typeface="National 2 Medium" panose="020B0504030502020203" pitchFamily="34" charset="77"/>
              </a:rPr>
              <a:t>programming environment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our </a:t>
            </a:r>
            <a:r>
              <a:rPr lang="en-US" dirty="0" err="1">
                <a:latin typeface="National 2 Medium" panose="020B0504030502020203" pitchFamily="34" charset="77"/>
              </a:rPr>
              <a:t>JupyterHub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https://jhub.dartmouth.edu</a:t>
            </a: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Machine Learning with scikit-learn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400142"/>
            <a:ext cx="2517652" cy="747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C233D-2550-82E6-EE33-5F9E71237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095" y="3073367"/>
            <a:ext cx="2517652" cy="101787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A431DA5-4E4F-7987-71B1-8361A4CA5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547" y="4017043"/>
            <a:ext cx="1981200" cy="106489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DF8AAB-E9A4-DDB0-334E-37956C91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50" y="5105400"/>
            <a:ext cx="118300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484</TotalTime>
  <Words>559</Words>
  <Application>Microsoft Macintosh PowerPoint</Application>
  <PresentationFormat>Widescreen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.Apple Color Emoji UI</vt:lpstr>
      <vt:lpstr>Arial</vt:lpstr>
      <vt:lpstr>Calibri</vt:lpstr>
      <vt:lpstr>National 2</vt:lpstr>
      <vt:lpstr>National 2 Medium</vt:lpstr>
      <vt:lpstr>Dartmouth</vt:lpstr>
      <vt:lpstr>PowerPoint Presentation</vt:lpstr>
      <vt:lpstr>Intro to Machine Learning with scikit-learn</vt:lpstr>
      <vt:lpstr>About the Reproducible Research Group</vt:lpstr>
      <vt:lpstr>About Research Data Services</vt:lpstr>
      <vt:lpstr>Work with us</vt:lpstr>
      <vt:lpstr>Machine Learning for Human Teachers</vt:lpstr>
      <vt:lpstr>Why use a framework for machine learning?</vt:lpstr>
      <vt:lpstr>What you will learn in this workshop</vt:lpstr>
      <vt:lpstr>What we will work with in this workshop</vt:lpstr>
      <vt:lpstr>scikit-learn at a glance</vt:lpstr>
      <vt:lpstr>Let’s get started…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75</cp:revision>
  <cp:lastPrinted>2018-02-22T17:02:12Z</cp:lastPrinted>
  <dcterms:created xsi:type="dcterms:W3CDTF">2022-10-13T16:56:26Z</dcterms:created>
  <dcterms:modified xsi:type="dcterms:W3CDTF">2023-01-23T16:51:16Z</dcterms:modified>
  <cp:category/>
</cp:coreProperties>
</file>